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9"/>
    </p:embeddedFont>
    <p:embeddedFont>
      <p:font typeface="Judson" panose="020B0604020202020204" charset="0"/>
      <p:regular r:id="rId10"/>
      <p:bold r:id="rId11"/>
      <p: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15CD8C-2F78-4795-87E3-E52A580B34B0}">
  <a:tblStyle styleId="{C815CD8C-2F78-4795-87E3-E52A580B34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d1b63b059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d1b63b059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0e7640ad5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10e7640ad5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d1b63b059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d1b63b059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10e7640ad50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10e7640ad50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10e7640ad50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10e7640ad50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11058d404e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11058d404e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2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42" name="Google Shape;42;p2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9" name="Google Shape;59;p2"/>
          <p:cNvGrpSpPr/>
          <p:nvPr/>
        </p:nvGrpSpPr>
        <p:grpSpPr>
          <a:xfrm rot="9752243">
            <a:off x="1951221" y="3555658"/>
            <a:ext cx="2147435" cy="1866866"/>
            <a:chOff x="6765276" y="-162954"/>
            <a:chExt cx="2866591" cy="2492063"/>
          </a:xfrm>
        </p:grpSpPr>
        <p:grpSp>
          <p:nvGrpSpPr>
            <p:cNvPr id="60" name="Google Shape;60;p2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61" name="Google Shape;61;p2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" name="Google Shape;66;p2"/>
          <p:cNvGrpSpPr/>
          <p:nvPr/>
        </p:nvGrpSpPr>
        <p:grpSpPr>
          <a:xfrm rot="-8100000">
            <a:off x="5508522" y="-214749"/>
            <a:ext cx="1710095" cy="1448655"/>
            <a:chOff x="7609250" y="3647550"/>
            <a:chExt cx="1992782" cy="1688124"/>
          </a:xfrm>
        </p:grpSpPr>
        <p:sp>
          <p:nvSpPr>
            <p:cNvPr id="67" name="Google Shape;67;p2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-364465">
            <a:off x="7125294" y="3409288"/>
            <a:ext cx="2220269" cy="1880833"/>
            <a:chOff x="7609250" y="3647550"/>
            <a:chExt cx="1992782" cy="1688124"/>
          </a:xfrm>
        </p:grpSpPr>
        <p:sp>
          <p:nvSpPr>
            <p:cNvPr id="72" name="Google Shape;72;p2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-344579" y="2395758"/>
            <a:ext cx="1715611" cy="1445301"/>
            <a:chOff x="-364840" y="2920755"/>
            <a:chExt cx="1515022" cy="1276317"/>
          </a:xfrm>
        </p:grpSpPr>
        <p:sp>
          <p:nvSpPr>
            <p:cNvPr id="77" name="Google Shape;77;p2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484278">
            <a:off x="4993123" y="4353325"/>
            <a:ext cx="1547230" cy="1240244"/>
            <a:chOff x="5687421" y="4273153"/>
            <a:chExt cx="1439624" cy="1154094"/>
          </a:xfrm>
        </p:grpSpPr>
        <p:sp>
          <p:nvSpPr>
            <p:cNvPr id="81" name="Google Shape;81;p2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2"/>
          <p:cNvGrpSpPr/>
          <p:nvPr/>
        </p:nvGrpSpPr>
        <p:grpSpPr>
          <a:xfrm rot="373046">
            <a:off x="777235" y="3396949"/>
            <a:ext cx="1951970" cy="1986786"/>
            <a:chOff x="864550" y="3440426"/>
            <a:chExt cx="1952005" cy="1986822"/>
          </a:xfrm>
        </p:grpSpPr>
        <p:sp>
          <p:nvSpPr>
            <p:cNvPr id="85" name="Google Shape;85;p2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 flipH="1">
            <a:off x="-399574" y="-201329"/>
            <a:ext cx="2866591" cy="2492063"/>
            <a:chOff x="6765276" y="-162954"/>
            <a:chExt cx="2866591" cy="2492063"/>
          </a:xfrm>
        </p:grpSpPr>
        <p:grpSp>
          <p:nvGrpSpPr>
            <p:cNvPr id="91" name="Google Shape;91;p2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92" name="Google Shape;92;p2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2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2"/>
          <p:cNvGrpSpPr/>
          <p:nvPr/>
        </p:nvGrpSpPr>
        <p:grpSpPr>
          <a:xfrm rot="484278">
            <a:off x="1800023" y="-221675"/>
            <a:ext cx="1547230" cy="1240244"/>
            <a:chOff x="5687421" y="4273153"/>
            <a:chExt cx="1439624" cy="1154094"/>
          </a:xfrm>
        </p:grpSpPr>
        <p:sp>
          <p:nvSpPr>
            <p:cNvPr id="98" name="Google Shape;98;p2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 rot="-10287593">
            <a:off x="6873029" y="-366724"/>
            <a:ext cx="1951981" cy="1986798"/>
            <a:chOff x="864550" y="3440426"/>
            <a:chExt cx="1952005" cy="1986822"/>
          </a:xfrm>
        </p:grpSpPr>
        <p:sp>
          <p:nvSpPr>
            <p:cNvPr id="102" name="Google Shape;102;p2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 flipH="1">
            <a:off x="8023221" y="2042633"/>
            <a:ext cx="1715611" cy="1445301"/>
            <a:chOff x="-364840" y="2920755"/>
            <a:chExt cx="1515022" cy="1276317"/>
          </a:xfrm>
        </p:grpSpPr>
        <p:sp>
          <p:nvSpPr>
            <p:cNvPr id="108" name="Google Shape;108;p2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966800" y="1438650"/>
            <a:ext cx="5210400" cy="16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00" b="1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subTitle" idx="1"/>
          </p:nvPr>
        </p:nvSpPr>
        <p:spPr>
          <a:xfrm>
            <a:off x="2463750" y="3313850"/>
            <a:ext cx="4216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3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115" name="Google Shape;115;p3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116" name="Google Shape;116;p3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6" name="Google Shape;146;p3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147" name="Google Shape;147;p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4" name="Google Shape;164;p3"/>
          <p:cNvGrpSpPr/>
          <p:nvPr/>
        </p:nvGrpSpPr>
        <p:grpSpPr>
          <a:xfrm rot="8100000" flipH="1">
            <a:off x="1800719" y="-214749"/>
            <a:ext cx="1710095" cy="1448655"/>
            <a:chOff x="7609250" y="3647550"/>
            <a:chExt cx="1992782" cy="1688124"/>
          </a:xfrm>
        </p:grpSpPr>
        <p:sp>
          <p:nvSpPr>
            <p:cNvPr id="165" name="Google Shape;165;p3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6552320" y="-201329"/>
            <a:ext cx="2866591" cy="2492063"/>
            <a:chOff x="6765276" y="-162954"/>
            <a:chExt cx="2866591" cy="2492063"/>
          </a:xfrm>
        </p:grpSpPr>
        <p:grpSp>
          <p:nvGrpSpPr>
            <p:cNvPr id="170" name="Google Shape;170;p3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171" name="Google Shape;171;p3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3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174" name="Google Shape;174;p3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3"/>
          <p:cNvGrpSpPr/>
          <p:nvPr/>
        </p:nvGrpSpPr>
        <p:grpSpPr>
          <a:xfrm rot="-484278" flipH="1">
            <a:off x="5572458" y="-398175"/>
            <a:ext cx="1547230" cy="1240244"/>
            <a:chOff x="5687421" y="4273153"/>
            <a:chExt cx="1439624" cy="1154094"/>
          </a:xfrm>
        </p:grpSpPr>
        <p:sp>
          <p:nvSpPr>
            <p:cNvPr id="177" name="Google Shape;177;p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"/>
          <p:cNvGrpSpPr/>
          <p:nvPr/>
        </p:nvGrpSpPr>
        <p:grpSpPr>
          <a:xfrm rot="10287593" flipH="1">
            <a:off x="194325" y="-366724"/>
            <a:ext cx="1951981" cy="1986798"/>
            <a:chOff x="864550" y="3440426"/>
            <a:chExt cx="1952005" cy="1986822"/>
          </a:xfrm>
        </p:grpSpPr>
        <p:sp>
          <p:nvSpPr>
            <p:cNvPr id="181" name="Google Shape;181;p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3"/>
          <p:cNvGrpSpPr/>
          <p:nvPr/>
        </p:nvGrpSpPr>
        <p:grpSpPr>
          <a:xfrm rot="1919814">
            <a:off x="7988900" y="2493001"/>
            <a:ext cx="1547286" cy="1240305"/>
            <a:chOff x="5687421" y="4273153"/>
            <a:chExt cx="1439624" cy="1154094"/>
          </a:xfrm>
        </p:grpSpPr>
        <p:sp>
          <p:nvSpPr>
            <p:cNvPr id="187" name="Google Shape;187;p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 rot="-9752243" flipH="1">
            <a:off x="5940471" y="3833608"/>
            <a:ext cx="2147435" cy="1866866"/>
            <a:chOff x="6765276" y="-162954"/>
            <a:chExt cx="2866591" cy="2492063"/>
          </a:xfrm>
        </p:grpSpPr>
        <p:grpSp>
          <p:nvGrpSpPr>
            <p:cNvPr id="191" name="Google Shape;191;p3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192" name="Google Shape;192;p3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" name="Google Shape;197;p3"/>
          <p:cNvGrpSpPr/>
          <p:nvPr/>
        </p:nvGrpSpPr>
        <p:grpSpPr>
          <a:xfrm rot="-2210956" flipH="1">
            <a:off x="7332291" y="3615109"/>
            <a:ext cx="1951966" cy="1986782"/>
            <a:chOff x="864550" y="3440426"/>
            <a:chExt cx="1952005" cy="1986822"/>
          </a:xfrm>
        </p:grpSpPr>
        <p:sp>
          <p:nvSpPr>
            <p:cNvPr id="198" name="Google Shape;198;p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50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3"/>
          <p:cNvGrpSpPr/>
          <p:nvPr/>
        </p:nvGrpSpPr>
        <p:grpSpPr>
          <a:xfrm>
            <a:off x="-349404" y="2589258"/>
            <a:ext cx="1715611" cy="1445301"/>
            <a:chOff x="-364840" y="2920755"/>
            <a:chExt cx="1515022" cy="1276317"/>
          </a:xfrm>
        </p:grpSpPr>
        <p:sp>
          <p:nvSpPr>
            <p:cNvPr id="204" name="Google Shape;204;p3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3"/>
          <p:cNvGrpSpPr/>
          <p:nvPr/>
        </p:nvGrpSpPr>
        <p:grpSpPr>
          <a:xfrm rot="373046">
            <a:off x="338085" y="3434324"/>
            <a:ext cx="1951970" cy="1986786"/>
            <a:chOff x="864550" y="3440426"/>
            <a:chExt cx="1952005" cy="1986822"/>
          </a:xfrm>
        </p:grpSpPr>
        <p:sp>
          <p:nvSpPr>
            <p:cNvPr id="208" name="Google Shape;208;p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3"/>
          <p:cNvGrpSpPr/>
          <p:nvPr/>
        </p:nvGrpSpPr>
        <p:grpSpPr>
          <a:xfrm>
            <a:off x="3510835" y="4296088"/>
            <a:ext cx="1547163" cy="1240190"/>
            <a:chOff x="5687421" y="4273153"/>
            <a:chExt cx="1439624" cy="1154094"/>
          </a:xfrm>
        </p:grpSpPr>
        <p:sp>
          <p:nvSpPr>
            <p:cNvPr id="214" name="Google Shape;214;p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3"/>
          <p:cNvSpPr txBox="1">
            <a:spLocks noGrp="1"/>
          </p:cNvSpPr>
          <p:nvPr>
            <p:ph type="title"/>
          </p:nvPr>
        </p:nvSpPr>
        <p:spPr>
          <a:xfrm>
            <a:off x="2940000" y="2737701"/>
            <a:ext cx="32640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8" name="Google Shape;218;p3"/>
          <p:cNvSpPr txBox="1">
            <a:spLocks noGrp="1"/>
          </p:cNvSpPr>
          <p:nvPr>
            <p:ph type="title" idx="2" hasCustomPrompt="1"/>
          </p:nvPr>
        </p:nvSpPr>
        <p:spPr>
          <a:xfrm>
            <a:off x="3995550" y="1502650"/>
            <a:ext cx="11529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3"/>
          <p:cNvSpPr txBox="1">
            <a:spLocks noGrp="1"/>
          </p:cNvSpPr>
          <p:nvPr>
            <p:ph type="subTitle" idx="1"/>
          </p:nvPr>
        </p:nvSpPr>
        <p:spPr>
          <a:xfrm>
            <a:off x="2391900" y="3698588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4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222" name="Google Shape;222;p4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223" name="Google Shape;223;p4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3" name="Google Shape;253;p4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254" name="Google Shape;254;p4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4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4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4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4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4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4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4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4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4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4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4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4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4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4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4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1" name="Google Shape;271;p4"/>
          <p:cNvGrpSpPr/>
          <p:nvPr/>
        </p:nvGrpSpPr>
        <p:grpSpPr>
          <a:xfrm rot="1047757" flipH="1">
            <a:off x="-912704" y="-665592"/>
            <a:ext cx="2147435" cy="1866866"/>
            <a:chOff x="6765276" y="-162954"/>
            <a:chExt cx="2866591" cy="2492063"/>
          </a:xfrm>
        </p:grpSpPr>
        <p:grpSp>
          <p:nvGrpSpPr>
            <p:cNvPr id="272" name="Google Shape;272;p4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273" name="Google Shape;273;p4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4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276" name="Google Shape;276;p4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8" name="Google Shape;278;p4"/>
          <p:cNvGrpSpPr/>
          <p:nvPr/>
        </p:nvGrpSpPr>
        <p:grpSpPr>
          <a:xfrm rot="1919814">
            <a:off x="8312725" y="3674663"/>
            <a:ext cx="1547286" cy="1240305"/>
            <a:chOff x="5687421" y="4273153"/>
            <a:chExt cx="1439624" cy="1154094"/>
          </a:xfrm>
        </p:grpSpPr>
        <p:sp>
          <p:nvSpPr>
            <p:cNvPr id="279" name="Google Shape;279;p4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4"/>
          <p:cNvGrpSpPr/>
          <p:nvPr/>
        </p:nvGrpSpPr>
        <p:grpSpPr>
          <a:xfrm rot="-9752243" flipH="1">
            <a:off x="7355183" y="4103633"/>
            <a:ext cx="2147435" cy="1866866"/>
            <a:chOff x="6765276" y="-162954"/>
            <a:chExt cx="2866591" cy="2492063"/>
          </a:xfrm>
        </p:grpSpPr>
        <p:grpSp>
          <p:nvGrpSpPr>
            <p:cNvPr id="283" name="Google Shape;283;p4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284" name="Google Shape;284;p4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4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287" name="Google Shape;287;p4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4"/>
          <p:cNvGrpSpPr/>
          <p:nvPr/>
        </p:nvGrpSpPr>
        <p:grpSpPr>
          <a:xfrm rot="-811254">
            <a:off x="-626851" y="3874404"/>
            <a:ext cx="1650454" cy="1390410"/>
            <a:chOff x="-364840" y="2920755"/>
            <a:chExt cx="1515022" cy="1276317"/>
          </a:xfrm>
        </p:grpSpPr>
        <p:sp>
          <p:nvSpPr>
            <p:cNvPr id="290" name="Google Shape;290;p4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4"/>
          <p:cNvSpPr txBox="1">
            <a:spLocks noGrp="1"/>
          </p:cNvSpPr>
          <p:nvPr>
            <p:ph type="body" idx="1"/>
          </p:nvPr>
        </p:nvSpPr>
        <p:spPr>
          <a:xfrm>
            <a:off x="720000" y="1248500"/>
            <a:ext cx="77040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9333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5689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7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463" name="Google Shape;463;p7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464" name="Google Shape;464;p7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7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7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7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7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7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7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7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7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7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7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7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7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7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7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7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7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7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7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7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7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7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7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7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7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7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7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7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7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7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4" name="Google Shape;494;p7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495" name="Google Shape;495;p7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7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7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7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7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7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7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7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7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7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7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7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7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7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7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7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7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2" name="Google Shape;512;p7"/>
          <p:cNvGrpSpPr/>
          <p:nvPr/>
        </p:nvGrpSpPr>
        <p:grpSpPr>
          <a:xfrm rot="1603773" flipH="1">
            <a:off x="848349" y="4360260"/>
            <a:ext cx="1547233" cy="1240206"/>
            <a:chOff x="5687421" y="4273153"/>
            <a:chExt cx="1439624" cy="1154094"/>
          </a:xfrm>
        </p:grpSpPr>
        <p:sp>
          <p:nvSpPr>
            <p:cNvPr id="513" name="Google Shape;513;p7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7"/>
          <p:cNvGrpSpPr/>
          <p:nvPr/>
        </p:nvGrpSpPr>
        <p:grpSpPr>
          <a:xfrm rot="-5400000" flipH="1">
            <a:off x="-917061" y="3738127"/>
            <a:ext cx="2680262" cy="2330079"/>
            <a:chOff x="6765276" y="-162954"/>
            <a:chExt cx="2866591" cy="2492063"/>
          </a:xfrm>
        </p:grpSpPr>
        <p:grpSp>
          <p:nvGrpSpPr>
            <p:cNvPr id="517" name="Google Shape;517;p7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518" name="Google Shape;518;p7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7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521" name="Google Shape;521;p7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3" name="Google Shape;523;p7"/>
          <p:cNvGrpSpPr/>
          <p:nvPr/>
        </p:nvGrpSpPr>
        <p:grpSpPr>
          <a:xfrm rot="-1762665" flipH="1">
            <a:off x="-705985" y="-606878"/>
            <a:ext cx="2147465" cy="1866893"/>
            <a:chOff x="6765276" y="-162954"/>
            <a:chExt cx="2866591" cy="2492063"/>
          </a:xfrm>
        </p:grpSpPr>
        <p:grpSp>
          <p:nvGrpSpPr>
            <p:cNvPr id="524" name="Google Shape;524;p7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525" name="Google Shape;525;p7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7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528" name="Google Shape;528;p7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0" name="Google Shape;530;p7"/>
          <p:cNvSpPr txBox="1">
            <a:spLocks noGrp="1"/>
          </p:cNvSpPr>
          <p:nvPr>
            <p:ph type="body" idx="1"/>
          </p:nvPr>
        </p:nvSpPr>
        <p:spPr>
          <a:xfrm>
            <a:off x="720000" y="1993562"/>
            <a:ext cx="4030200" cy="19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Work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7"/>
          <p:cNvSpPr txBox="1">
            <a:spLocks noGrp="1"/>
          </p:cNvSpPr>
          <p:nvPr>
            <p:ph type="title"/>
          </p:nvPr>
        </p:nvSpPr>
        <p:spPr>
          <a:xfrm>
            <a:off x="720000" y="1132512"/>
            <a:ext cx="4375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7"/>
          <p:cNvGrpSpPr/>
          <p:nvPr/>
        </p:nvGrpSpPr>
        <p:grpSpPr>
          <a:xfrm rot="-10567878" flipH="1">
            <a:off x="834894" y="-746661"/>
            <a:ext cx="1710116" cy="1448673"/>
            <a:chOff x="7609250" y="3647550"/>
            <a:chExt cx="1992782" cy="1688124"/>
          </a:xfrm>
        </p:grpSpPr>
        <p:sp>
          <p:nvSpPr>
            <p:cNvPr id="533" name="Google Shape;533;p7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9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613" name="Google Shape;613;p9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614" name="Google Shape;614;p9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9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9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9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9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9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9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9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9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9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9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9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6" name="Google Shape;626;p9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9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9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9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9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9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9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9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9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9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9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9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9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9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9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9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9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9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4" name="Google Shape;644;p9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645" name="Google Shape;645;p9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9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9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9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9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9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9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9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9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9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9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9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9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9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9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9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9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2" name="Google Shape;662;p9"/>
          <p:cNvGrpSpPr/>
          <p:nvPr/>
        </p:nvGrpSpPr>
        <p:grpSpPr>
          <a:xfrm rot="215737" flipH="1">
            <a:off x="1253206" y="4179731"/>
            <a:ext cx="1547186" cy="1240215"/>
            <a:chOff x="5687421" y="4273153"/>
            <a:chExt cx="1439624" cy="1154094"/>
          </a:xfrm>
        </p:grpSpPr>
        <p:sp>
          <p:nvSpPr>
            <p:cNvPr id="663" name="Google Shape;663;p9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9"/>
          <p:cNvGrpSpPr/>
          <p:nvPr/>
        </p:nvGrpSpPr>
        <p:grpSpPr>
          <a:xfrm rot="-364465">
            <a:off x="7475944" y="3668076"/>
            <a:ext cx="2220269" cy="1880833"/>
            <a:chOff x="7609250" y="3647550"/>
            <a:chExt cx="1992782" cy="1688124"/>
          </a:xfrm>
        </p:grpSpPr>
        <p:sp>
          <p:nvSpPr>
            <p:cNvPr id="667" name="Google Shape;667;p9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9"/>
          <p:cNvGrpSpPr/>
          <p:nvPr/>
        </p:nvGrpSpPr>
        <p:grpSpPr>
          <a:xfrm rot="10591612">
            <a:off x="7918791" y="1110646"/>
            <a:ext cx="1715580" cy="1445275"/>
            <a:chOff x="-364840" y="2920755"/>
            <a:chExt cx="1515022" cy="1276317"/>
          </a:xfrm>
        </p:grpSpPr>
        <p:sp>
          <p:nvSpPr>
            <p:cNvPr id="672" name="Google Shape;672;p9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9"/>
          <p:cNvGrpSpPr/>
          <p:nvPr/>
        </p:nvGrpSpPr>
        <p:grpSpPr>
          <a:xfrm rot="-8581687">
            <a:off x="7436363" y="-558028"/>
            <a:ext cx="1951930" cy="1986746"/>
            <a:chOff x="864550" y="3440426"/>
            <a:chExt cx="1952005" cy="1986822"/>
          </a:xfrm>
        </p:grpSpPr>
        <p:sp>
          <p:nvSpPr>
            <p:cNvPr id="676" name="Google Shape;676;p9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50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9"/>
          <p:cNvGrpSpPr/>
          <p:nvPr/>
        </p:nvGrpSpPr>
        <p:grpSpPr>
          <a:xfrm rot="5606843" flipH="1">
            <a:off x="-798501" y="759278"/>
            <a:ext cx="2220390" cy="1880935"/>
            <a:chOff x="7609250" y="3647550"/>
            <a:chExt cx="1992782" cy="1688124"/>
          </a:xfrm>
        </p:grpSpPr>
        <p:sp>
          <p:nvSpPr>
            <p:cNvPr id="682" name="Google Shape;682;p9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9"/>
          <p:cNvGrpSpPr/>
          <p:nvPr/>
        </p:nvGrpSpPr>
        <p:grpSpPr>
          <a:xfrm rot="10287593" flipH="1">
            <a:off x="512918" y="-443974"/>
            <a:ext cx="1951981" cy="1986798"/>
            <a:chOff x="864550" y="3440426"/>
            <a:chExt cx="1952005" cy="1986822"/>
          </a:xfrm>
        </p:grpSpPr>
        <p:sp>
          <p:nvSpPr>
            <p:cNvPr id="687" name="Google Shape;687;p9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9"/>
          <p:cNvGrpSpPr/>
          <p:nvPr/>
        </p:nvGrpSpPr>
        <p:grpSpPr>
          <a:xfrm rot="1047757" flipH="1">
            <a:off x="3744658" y="-666056"/>
            <a:ext cx="2147435" cy="1866866"/>
            <a:chOff x="6765276" y="-162954"/>
            <a:chExt cx="2866591" cy="2492063"/>
          </a:xfrm>
        </p:grpSpPr>
        <p:grpSp>
          <p:nvGrpSpPr>
            <p:cNvPr id="693" name="Google Shape;693;p9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694" name="Google Shape;694;p9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rgbClr val="F6B440"/>
                  </a:gs>
                  <a:gs pos="50000">
                    <a:srgbClr val="F6AC28"/>
                  </a:gs>
                  <a:gs pos="100000">
                    <a:srgbClr val="FFF0D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9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697" name="Google Shape;697;p9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9"/>
          <p:cNvGrpSpPr/>
          <p:nvPr/>
        </p:nvGrpSpPr>
        <p:grpSpPr>
          <a:xfrm rot="2700000">
            <a:off x="-195403" y="4181501"/>
            <a:ext cx="1710095" cy="1448655"/>
            <a:chOff x="7609250" y="3647550"/>
            <a:chExt cx="1992782" cy="1688124"/>
          </a:xfrm>
        </p:grpSpPr>
        <p:sp>
          <p:nvSpPr>
            <p:cNvPr id="700" name="Google Shape;700;p9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9"/>
          <p:cNvGrpSpPr/>
          <p:nvPr/>
        </p:nvGrpSpPr>
        <p:grpSpPr>
          <a:xfrm rot="-791144" flipH="1">
            <a:off x="3842408" y="4176769"/>
            <a:ext cx="1951934" cy="1986749"/>
            <a:chOff x="864550" y="3440426"/>
            <a:chExt cx="1952005" cy="1986822"/>
          </a:xfrm>
        </p:grpSpPr>
        <p:sp>
          <p:nvSpPr>
            <p:cNvPr id="705" name="Google Shape;705;p9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50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9"/>
          <p:cNvSpPr txBox="1">
            <a:spLocks noGrp="1"/>
          </p:cNvSpPr>
          <p:nvPr>
            <p:ph type="title"/>
          </p:nvPr>
        </p:nvSpPr>
        <p:spPr>
          <a:xfrm>
            <a:off x="2131050" y="1432875"/>
            <a:ext cx="48819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1" name="Google Shape;711;p9"/>
          <p:cNvSpPr txBox="1">
            <a:spLocks noGrp="1"/>
          </p:cNvSpPr>
          <p:nvPr>
            <p:ph type="subTitle" idx="1"/>
          </p:nvPr>
        </p:nvSpPr>
        <p:spPr>
          <a:xfrm>
            <a:off x="2241450" y="2367425"/>
            <a:ext cx="46611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2F2F2">
            <a:alpha val="0"/>
          </a:srgbClr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13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851" name="Google Shape;851;p13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852" name="Google Shape;852;p13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3" name="Google Shape;853;p13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13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5" name="Google Shape;855;p13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6" name="Google Shape;856;p13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7" name="Google Shape;857;p13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8" name="Google Shape;858;p1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9" name="Google Shape;859;p1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0" name="Google Shape;860;p1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1" name="Google Shape;861;p1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1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1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1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5" name="Google Shape;865;p1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" name="Google Shape;866;p1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1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1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1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1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1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1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3" name="Google Shape;873;p1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4" name="Google Shape;874;p1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5" name="Google Shape;875;p13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6" name="Google Shape;876;p13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7" name="Google Shape;877;p13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8" name="Google Shape;878;p13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9" name="Google Shape;879;p13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0" name="Google Shape;880;p13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1" name="Google Shape;881;p13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82" name="Google Shape;882;p13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883" name="Google Shape;883;p1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4" name="Google Shape;884;p1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5" name="Google Shape;885;p1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6" name="Google Shape;886;p1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7" name="Google Shape;887;p1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8" name="Google Shape;888;p1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9" name="Google Shape;889;p1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0" name="Google Shape;890;p1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1" name="Google Shape;891;p1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2" name="Google Shape;892;p1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3" name="Google Shape;893;p1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6" name="Google Shape;896;p1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7" name="Google Shape;897;p1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8" name="Google Shape;898;p1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9" name="Google Shape;899;p1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00" name="Google Shape;900;p13"/>
          <p:cNvGrpSpPr/>
          <p:nvPr/>
        </p:nvGrpSpPr>
        <p:grpSpPr>
          <a:xfrm rot="364465" flipH="1">
            <a:off x="-501931" y="4027213"/>
            <a:ext cx="2220269" cy="1880833"/>
            <a:chOff x="7609250" y="3647550"/>
            <a:chExt cx="1992782" cy="1688124"/>
          </a:xfrm>
        </p:grpSpPr>
        <p:sp>
          <p:nvSpPr>
            <p:cNvPr id="901" name="Google Shape;901;p13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13"/>
          <p:cNvGrpSpPr/>
          <p:nvPr/>
        </p:nvGrpSpPr>
        <p:grpSpPr>
          <a:xfrm rot="-4431752">
            <a:off x="8199672" y="1867102"/>
            <a:ext cx="1852212" cy="1484852"/>
            <a:chOff x="5687421" y="4273153"/>
            <a:chExt cx="1439624" cy="1154094"/>
          </a:xfrm>
        </p:grpSpPr>
        <p:sp>
          <p:nvSpPr>
            <p:cNvPr id="906" name="Google Shape;906;p1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13"/>
          <p:cNvGrpSpPr/>
          <p:nvPr/>
        </p:nvGrpSpPr>
        <p:grpSpPr>
          <a:xfrm rot="-10435535" flipH="1">
            <a:off x="7125294" y="-64478"/>
            <a:ext cx="2220269" cy="1880833"/>
            <a:chOff x="7609250" y="3647550"/>
            <a:chExt cx="1992782" cy="1688124"/>
          </a:xfrm>
        </p:grpSpPr>
        <p:sp>
          <p:nvSpPr>
            <p:cNvPr id="910" name="Google Shape;910;p13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13"/>
          <p:cNvGrpSpPr/>
          <p:nvPr/>
        </p:nvGrpSpPr>
        <p:grpSpPr>
          <a:xfrm rot="-10591612" flipH="1">
            <a:off x="-406940" y="1210296"/>
            <a:ext cx="1715580" cy="1445275"/>
            <a:chOff x="-364840" y="2920755"/>
            <a:chExt cx="1515022" cy="1276317"/>
          </a:xfrm>
        </p:grpSpPr>
        <p:sp>
          <p:nvSpPr>
            <p:cNvPr id="915" name="Google Shape;915;p13"/>
            <p:cNvSpPr/>
            <p:nvPr/>
          </p:nvSpPr>
          <p:spPr>
            <a:xfrm rot="-889881" flipH="1">
              <a:off x="-260791" y="3068847"/>
              <a:ext cx="1284666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 rot="-889881" flipH="1">
              <a:off x="-215094" y="3100615"/>
              <a:ext cx="1271807" cy="895802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 rot="-889881" flipH="1">
              <a:off x="-187800" y="3401697"/>
              <a:ext cx="807406" cy="553456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13"/>
          <p:cNvGrpSpPr/>
          <p:nvPr/>
        </p:nvGrpSpPr>
        <p:grpSpPr>
          <a:xfrm rot="8581687" flipH="1">
            <a:off x="-160862" y="-458378"/>
            <a:ext cx="1951930" cy="1986746"/>
            <a:chOff x="864550" y="3440426"/>
            <a:chExt cx="1952005" cy="1986822"/>
          </a:xfrm>
        </p:grpSpPr>
        <p:sp>
          <p:nvSpPr>
            <p:cNvPr id="919" name="Google Shape;919;p1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50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13"/>
          <p:cNvGrpSpPr/>
          <p:nvPr/>
        </p:nvGrpSpPr>
        <p:grpSpPr>
          <a:xfrm rot="-2210956" flipH="1">
            <a:off x="7452916" y="3941259"/>
            <a:ext cx="1951966" cy="1986782"/>
            <a:chOff x="864550" y="3440426"/>
            <a:chExt cx="1952005" cy="1986822"/>
          </a:xfrm>
        </p:grpSpPr>
        <p:sp>
          <p:nvSpPr>
            <p:cNvPr id="925" name="Google Shape;925;p1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50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13"/>
          <p:cNvGrpSpPr/>
          <p:nvPr/>
        </p:nvGrpSpPr>
        <p:grpSpPr>
          <a:xfrm rot="8706039" flipH="1">
            <a:off x="2341797" y="4515500"/>
            <a:ext cx="1852192" cy="1484835"/>
            <a:chOff x="5687421" y="4273153"/>
            <a:chExt cx="1439624" cy="1154094"/>
          </a:xfrm>
        </p:grpSpPr>
        <p:sp>
          <p:nvSpPr>
            <p:cNvPr id="931" name="Google Shape;931;p1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title" idx="2"/>
          </p:nvPr>
        </p:nvSpPr>
        <p:spPr>
          <a:xfrm>
            <a:off x="1101000" y="2982275"/>
            <a:ext cx="2336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title" idx="3" hasCustomPrompt="1"/>
          </p:nvPr>
        </p:nvSpPr>
        <p:spPr>
          <a:xfrm>
            <a:off x="1411400" y="2093600"/>
            <a:ext cx="171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7" name="Google Shape;937;p13"/>
          <p:cNvSpPr txBox="1">
            <a:spLocks noGrp="1"/>
          </p:cNvSpPr>
          <p:nvPr>
            <p:ph type="subTitle" idx="1"/>
          </p:nvPr>
        </p:nvSpPr>
        <p:spPr>
          <a:xfrm>
            <a:off x="1101000" y="3472726"/>
            <a:ext cx="23364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3"/>
          <p:cNvSpPr txBox="1">
            <a:spLocks noGrp="1"/>
          </p:cNvSpPr>
          <p:nvPr>
            <p:ph type="title" idx="4"/>
          </p:nvPr>
        </p:nvSpPr>
        <p:spPr>
          <a:xfrm>
            <a:off x="3403800" y="2982275"/>
            <a:ext cx="2336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9" name="Google Shape;939;p13"/>
          <p:cNvSpPr txBox="1">
            <a:spLocks noGrp="1"/>
          </p:cNvSpPr>
          <p:nvPr>
            <p:ph type="subTitle" idx="5"/>
          </p:nvPr>
        </p:nvSpPr>
        <p:spPr>
          <a:xfrm>
            <a:off x="3403800" y="3472726"/>
            <a:ext cx="23364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3"/>
          <p:cNvSpPr txBox="1">
            <a:spLocks noGrp="1"/>
          </p:cNvSpPr>
          <p:nvPr>
            <p:ph type="title" idx="6"/>
          </p:nvPr>
        </p:nvSpPr>
        <p:spPr>
          <a:xfrm>
            <a:off x="5706600" y="2982275"/>
            <a:ext cx="2336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7"/>
          </p:nvPr>
        </p:nvSpPr>
        <p:spPr>
          <a:xfrm>
            <a:off x="5706600" y="3472726"/>
            <a:ext cx="23364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title" idx="8" hasCustomPrompt="1"/>
          </p:nvPr>
        </p:nvSpPr>
        <p:spPr>
          <a:xfrm>
            <a:off x="3714200" y="2093600"/>
            <a:ext cx="171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950" y="2093600"/>
            <a:ext cx="1715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23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1776" name="Google Shape;1776;p23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1777" name="Google Shape;1777;p23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8" name="Google Shape;1778;p23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9" name="Google Shape;1779;p23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0" name="Google Shape;1780;p23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1" name="Google Shape;1781;p23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2" name="Google Shape;1782;p23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3" name="Google Shape;1783;p2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4" name="Google Shape;1784;p2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5" name="Google Shape;1785;p2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6" name="Google Shape;1786;p2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7" name="Google Shape;1787;p2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8" name="Google Shape;1788;p2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9" name="Google Shape;1789;p2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0" name="Google Shape;1790;p2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1" name="Google Shape;1791;p2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2" name="Google Shape;1792;p2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3" name="Google Shape;1793;p2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4" name="Google Shape;1794;p2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5" name="Google Shape;1795;p2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6" name="Google Shape;1796;p2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7" name="Google Shape;1797;p2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8" name="Google Shape;1798;p2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9" name="Google Shape;1799;p2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0" name="Google Shape;1800;p23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1" name="Google Shape;1801;p23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2" name="Google Shape;1802;p23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3" name="Google Shape;1803;p23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4" name="Google Shape;1804;p23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5" name="Google Shape;1805;p23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6" name="Google Shape;1806;p23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07" name="Google Shape;1807;p23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1808" name="Google Shape;1808;p23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9" name="Google Shape;1809;p23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0" name="Google Shape;1810;p23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23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23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3" name="Google Shape;1813;p23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23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23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6" name="Google Shape;1816;p23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23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8" name="Google Shape;1818;p23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9" name="Google Shape;1819;p23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0" name="Google Shape;1820;p23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1" name="Google Shape;1821;p23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2" name="Google Shape;1822;p23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3" name="Google Shape;1823;p23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4" name="Google Shape;1824;p23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25" name="Google Shape;1825;p23"/>
          <p:cNvGrpSpPr/>
          <p:nvPr/>
        </p:nvGrpSpPr>
        <p:grpSpPr>
          <a:xfrm rot="-5400000">
            <a:off x="-678565" y="290229"/>
            <a:ext cx="1547163" cy="1240190"/>
            <a:chOff x="5687421" y="4273153"/>
            <a:chExt cx="1439624" cy="1154094"/>
          </a:xfrm>
        </p:grpSpPr>
        <p:sp>
          <p:nvSpPr>
            <p:cNvPr id="1826" name="Google Shape;1826;p2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23"/>
          <p:cNvGrpSpPr/>
          <p:nvPr/>
        </p:nvGrpSpPr>
        <p:grpSpPr>
          <a:xfrm rot="-9103333" flipH="1">
            <a:off x="7656064" y="-890428"/>
            <a:ext cx="2424164" cy="2053556"/>
            <a:chOff x="7609250" y="3647550"/>
            <a:chExt cx="1992782" cy="1688124"/>
          </a:xfrm>
        </p:grpSpPr>
        <p:sp>
          <p:nvSpPr>
            <p:cNvPr id="1830" name="Google Shape;1830;p23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23"/>
          <p:cNvGrpSpPr/>
          <p:nvPr/>
        </p:nvGrpSpPr>
        <p:grpSpPr>
          <a:xfrm rot="6136810">
            <a:off x="8203638" y="2707585"/>
            <a:ext cx="1547296" cy="1240298"/>
            <a:chOff x="5687421" y="4273153"/>
            <a:chExt cx="1439624" cy="1154094"/>
          </a:xfrm>
        </p:grpSpPr>
        <p:sp>
          <p:nvSpPr>
            <p:cNvPr id="1835" name="Google Shape;1835;p2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23"/>
          <p:cNvGrpSpPr/>
          <p:nvPr/>
        </p:nvGrpSpPr>
        <p:grpSpPr>
          <a:xfrm rot="-3246041">
            <a:off x="7980742" y="3798954"/>
            <a:ext cx="1952129" cy="1986948"/>
            <a:chOff x="864550" y="3440426"/>
            <a:chExt cx="1952005" cy="1986822"/>
          </a:xfrm>
        </p:grpSpPr>
        <p:sp>
          <p:nvSpPr>
            <p:cNvPr id="1839" name="Google Shape;1839;p23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23"/>
          <p:cNvGrpSpPr/>
          <p:nvPr/>
        </p:nvGrpSpPr>
        <p:grpSpPr>
          <a:xfrm rot="9218257">
            <a:off x="743555" y="-483708"/>
            <a:ext cx="1547107" cy="1240105"/>
            <a:chOff x="5687421" y="4273153"/>
            <a:chExt cx="1439624" cy="1154094"/>
          </a:xfrm>
        </p:grpSpPr>
        <p:sp>
          <p:nvSpPr>
            <p:cNvPr id="1845" name="Google Shape;1845;p2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 rot="-230171" flipH="1">
            <a:off x="-1219467" y="-1157554"/>
            <a:ext cx="2866420" cy="2491914"/>
            <a:chOff x="6765276" y="-162954"/>
            <a:chExt cx="2866591" cy="2492063"/>
          </a:xfrm>
        </p:grpSpPr>
        <p:grpSp>
          <p:nvGrpSpPr>
            <p:cNvPr id="1849" name="Google Shape;1849;p23"/>
            <p:cNvGrpSpPr/>
            <p:nvPr/>
          </p:nvGrpSpPr>
          <p:grpSpPr>
            <a:xfrm rot="-10389420">
              <a:off x="6886701" y="-14464"/>
              <a:ext cx="2623739" cy="2195084"/>
              <a:chOff x="-638995" y="-334701"/>
              <a:chExt cx="2596480" cy="2172278"/>
            </a:xfrm>
          </p:grpSpPr>
          <p:sp>
            <p:nvSpPr>
              <p:cNvPr id="1850" name="Google Shape;1850;p23"/>
              <p:cNvSpPr/>
              <p:nvPr/>
            </p:nvSpPr>
            <p:spPr>
              <a:xfrm rot="1122719">
                <a:off x="-304608" y="-50747"/>
                <a:ext cx="2013043" cy="1607913"/>
              </a:xfrm>
              <a:custGeom>
                <a:avLst/>
                <a:gdLst/>
                <a:ahLst/>
                <a:cxnLst/>
                <a:rect l="l" t="t" r="r" b="b"/>
                <a:pathLst>
                  <a:path w="25075" h="20028" extrusionOk="0">
                    <a:moveTo>
                      <a:pt x="15502" y="1"/>
                    </a:moveTo>
                    <a:cubicBezTo>
                      <a:pt x="12800" y="1"/>
                      <a:pt x="10787" y="3608"/>
                      <a:pt x="9787" y="5871"/>
                    </a:cubicBezTo>
                    <a:cubicBezTo>
                      <a:pt x="9192" y="4156"/>
                      <a:pt x="7978" y="1811"/>
                      <a:pt x="5620" y="1430"/>
                    </a:cubicBezTo>
                    <a:cubicBezTo>
                      <a:pt x="5275" y="1370"/>
                      <a:pt x="4930" y="1346"/>
                      <a:pt x="4584" y="1334"/>
                    </a:cubicBezTo>
                    <a:cubicBezTo>
                      <a:pt x="2882" y="1334"/>
                      <a:pt x="1703" y="2168"/>
                      <a:pt x="1250" y="3692"/>
                    </a:cubicBezTo>
                    <a:cubicBezTo>
                      <a:pt x="0" y="7799"/>
                      <a:pt x="4298" y="16491"/>
                      <a:pt x="9156" y="19718"/>
                    </a:cubicBezTo>
                    <a:cubicBezTo>
                      <a:pt x="9466" y="19920"/>
                      <a:pt x="9823" y="20027"/>
                      <a:pt x="10204" y="20027"/>
                    </a:cubicBezTo>
                    <a:cubicBezTo>
                      <a:pt x="10335" y="20027"/>
                      <a:pt x="10478" y="20015"/>
                      <a:pt x="10609" y="19979"/>
                    </a:cubicBezTo>
                    <a:cubicBezTo>
                      <a:pt x="13157" y="19420"/>
                      <a:pt x="21670" y="17241"/>
                      <a:pt x="24170" y="13062"/>
                    </a:cubicBezTo>
                    <a:cubicBezTo>
                      <a:pt x="24884" y="11943"/>
                      <a:pt x="25075" y="10574"/>
                      <a:pt x="24706" y="9300"/>
                    </a:cubicBezTo>
                    <a:cubicBezTo>
                      <a:pt x="23991" y="6692"/>
                      <a:pt x="22646" y="6144"/>
                      <a:pt x="21658" y="6144"/>
                    </a:cubicBezTo>
                    <a:cubicBezTo>
                      <a:pt x="20717" y="6144"/>
                      <a:pt x="19729" y="6633"/>
                      <a:pt x="18836" y="7299"/>
                    </a:cubicBezTo>
                    <a:cubicBezTo>
                      <a:pt x="19277" y="6133"/>
                      <a:pt x="19538" y="4847"/>
                      <a:pt x="19348" y="3644"/>
                    </a:cubicBezTo>
                    <a:cubicBezTo>
                      <a:pt x="19169" y="2453"/>
                      <a:pt x="18515" y="1406"/>
                      <a:pt x="17538" y="715"/>
                    </a:cubicBezTo>
                    <a:cubicBezTo>
                      <a:pt x="16955" y="275"/>
                      <a:pt x="16240" y="25"/>
                      <a:pt x="15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3"/>
              <p:cNvSpPr/>
              <p:nvPr/>
            </p:nvSpPr>
            <p:spPr>
              <a:xfrm rot="1122719">
                <a:off x="-455335" y="-17097"/>
                <a:ext cx="2229159" cy="1512296"/>
              </a:xfrm>
              <a:custGeom>
                <a:avLst/>
                <a:gdLst/>
                <a:ahLst/>
                <a:cxnLst/>
                <a:rect l="l" t="t" r="r" b="b"/>
                <a:pathLst>
                  <a:path w="27767" h="18837" extrusionOk="0">
                    <a:moveTo>
                      <a:pt x="17397" y="0"/>
                    </a:moveTo>
                    <a:cubicBezTo>
                      <a:pt x="14002" y="0"/>
                      <a:pt x="11574" y="7177"/>
                      <a:pt x="11574" y="7177"/>
                    </a:cubicBezTo>
                    <a:cubicBezTo>
                      <a:pt x="11574" y="7177"/>
                      <a:pt x="10729" y="1950"/>
                      <a:pt x="7431" y="1414"/>
                    </a:cubicBezTo>
                    <a:cubicBezTo>
                      <a:pt x="7093" y="1359"/>
                      <a:pt x="6779" y="1332"/>
                      <a:pt x="6489" y="1332"/>
                    </a:cubicBezTo>
                    <a:cubicBezTo>
                      <a:pt x="1" y="1332"/>
                      <a:pt x="5344" y="14607"/>
                      <a:pt x="11396" y="18618"/>
                    </a:cubicBezTo>
                    <a:cubicBezTo>
                      <a:pt x="11608" y="18760"/>
                      <a:pt x="11867" y="18836"/>
                      <a:pt x="12123" y="18836"/>
                    </a:cubicBezTo>
                    <a:cubicBezTo>
                      <a:pt x="12211" y="18836"/>
                      <a:pt x="12299" y="18827"/>
                      <a:pt x="12384" y="18809"/>
                    </a:cubicBezTo>
                    <a:cubicBezTo>
                      <a:pt x="15146" y="18190"/>
                      <a:pt x="27767" y="15023"/>
                      <a:pt x="26040" y="8855"/>
                    </a:cubicBezTo>
                    <a:cubicBezTo>
                      <a:pt x="25485" y="6853"/>
                      <a:pt x="24577" y="6141"/>
                      <a:pt x="23567" y="6141"/>
                    </a:cubicBezTo>
                    <a:cubicBezTo>
                      <a:pt x="21428" y="6141"/>
                      <a:pt x="18831" y="9330"/>
                      <a:pt x="18157" y="10206"/>
                    </a:cubicBezTo>
                    <a:lnTo>
                      <a:pt x="18157" y="10206"/>
                    </a:lnTo>
                    <a:cubicBezTo>
                      <a:pt x="19026" y="9018"/>
                      <a:pt x="22871" y="3336"/>
                      <a:pt x="19087" y="604"/>
                    </a:cubicBezTo>
                    <a:cubicBezTo>
                      <a:pt x="18503" y="182"/>
                      <a:pt x="17938" y="0"/>
                      <a:pt x="1739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0D4"/>
                  </a:gs>
                  <a:gs pos="25000">
                    <a:schemeClr val="accent3"/>
                  </a:gs>
                  <a:gs pos="67000">
                    <a:schemeClr val="accent4"/>
                  </a:gs>
                  <a:gs pos="100000">
                    <a:srgbClr val="FFF0D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2" name="Google Shape;1852;p23"/>
            <p:cNvGrpSpPr/>
            <p:nvPr/>
          </p:nvGrpSpPr>
          <p:grpSpPr>
            <a:xfrm rot="-7975399">
              <a:off x="8438169" y="-22510"/>
              <a:ext cx="598581" cy="841920"/>
              <a:chOff x="8333266" y="4580055"/>
              <a:chExt cx="537223" cy="755619"/>
            </a:xfrm>
          </p:grpSpPr>
          <p:sp>
            <p:nvSpPr>
              <p:cNvPr id="1853" name="Google Shape;1853;p23"/>
              <p:cNvSpPr/>
              <p:nvPr/>
            </p:nvSpPr>
            <p:spPr>
              <a:xfrm>
                <a:off x="8337622" y="4580055"/>
                <a:ext cx="532867" cy="755619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8325" extrusionOk="0">
                    <a:moveTo>
                      <a:pt x="2047" y="0"/>
                    </a:moveTo>
                    <a:cubicBezTo>
                      <a:pt x="2024" y="0"/>
                      <a:pt x="2000" y="1"/>
                      <a:pt x="1977" y="2"/>
                    </a:cubicBezTo>
                    <a:cubicBezTo>
                      <a:pt x="1656" y="2"/>
                      <a:pt x="1334" y="73"/>
                      <a:pt x="1025" y="192"/>
                    </a:cubicBezTo>
                    <a:cubicBezTo>
                      <a:pt x="393" y="442"/>
                      <a:pt x="215" y="859"/>
                      <a:pt x="155" y="1169"/>
                    </a:cubicBezTo>
                    <a:cubicBezTo>
                      <a:pt x="108" y="1419"/>
                      <a:pt x="1" y="2193"/>
                      <a:pt x="1751" y="3681"/>
                    </a:cubicBezTo>
                    <a:cubicBezTo>
                      <a:pt x="2132" y="5122"/>
                      <a:pt x="2953" y="7015"/>
                      <a:pt x="4680" y="8217"/>
                    </a:cubicBezTo>
                    <a:cubicBezTo>
                      <a:pt x="4787" y="8289"/>
                      <a:pt x="4906" y="8324"/>
                      <a:pt x="5025" y="8324"/>
                    </a:cubicBezTo>
                    <a:cubicBezTo>
                      <a:pt x="5061" y="8324"/>
                      <a:pt x="5096" y="8312"/>
                      <a:pt x="5132" y="8312"/>
                    </a:cubicBezTo>
                    <a:cubicBezTo>
                      <a:pt x="5287" y="8277"/>
                      <a:pt x="5418" y="8193"/>
                      <a:pt x="5513" y="8062"/>
                    </a:cubicBezTo>
                    <a:lnTo>
                      <a:pt x="5680" y="7824"/>
                    </a:lnTo>
                    <a:cubicBezTo>
                      <a:pt x="5870" y="7550"/>
                      <a:pt x="5799" y="7181"/>
                      <a:pt x="5537" y="6991"/>
                    </a:cubicBezTo>
                    <a:cubicBezTo>
                      <a:pt x="4346" y="6169"/>
                      <a:pt x="3692" y="4848"/>
                      <a:pt x="3346" y="3788"/>
                    </a:cubicBezTo>
                    <a:cubicBezTo>
                      <a:pt x="3751" y="2383"/>
                      <a:pt x="3703" y="1240"/>
                      <a:pt x="3215" y="597"/>
                    </a:cubicBezTo>
                    <a:cubicBezTo>
                      <a:pt x="2943" y="223"/>
                      <a:pt x="2509" y="0"/>
                      <a:pt x="2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3"/>
              <p:cNvSpPr/>
              <p:nvPr/>
            </p:nvSpPr>
            <p:spPr>
              <a:xfrm>
                <a:off x="8333266" y="4633878"/>
                <a:ext cx="475596" cy="64779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7137" extrusionOk="0">
                    <a:moveTo>
                      <a:pt x="2030" y="1"/>
                    </a:moveTo>
                    <a:cubicBezTo>
                      <a:pt x="1820" y="1"/>
                      <a:pt x="1576" y="51"/>
                      <a:pt x="1299" y="159"/>
                    </a:cubicBezTo>
                    <a:cubicBezTo>
                      <a:pt x="1" y="659"/>
                      <a:pt x="1501" y="2076"/>
                      <a:pt x="2323" y="2755"/>
                    </a:cubicBezTo>
                    <a:cubicBezTo>
                      <a:pt x="2644" y="4029"/>
                      <a:pt x="3370" y="5957"/>
                      <a:pt x="5073" y="7136"/>
                    </a:cubicBezTo>
                    <a:lnTo>
                      <a:pt x="5240" y="6898"/>
                    </a:lnTo>
                    <a:cubicBezTo>
                      <a:pt x="3799" y="5886"/>
                      <a:pt x="3085" y="4279"/>
                      <a:pt x="2727" y="3064"/>
                    </a:cubicBezTo>
                    <a:lnTo>
                      <a:pt x="2727" y="3064"/>
                    </a:lnTo>
                    <a:lnTo>
                      <a:pt x="2799" y="3112"/>
                    </a:lnTo>
                    <a:cubicBezTo>
                      <a:pt x="3328" y="1355"/>
                      <a:pt x="3121" y="1"/>
                      <a:pt x="20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5" name="Google Shape;1855;p23"/>
          <p:cNvGrpSpPr/>
          <p:nvPr/>
        </p:nvGrpSpPr>
        <p:grpSpPr>
          <a:xfrm rot="2699774" flipH="1">
            <a:off x="-198477" y="4416709"/>
            <a:ext cx="1547209" cy="1240260"/>
            <a:chOff x="5687421" y="4273153"/>
            <a:chExt cx="1439624" cy="1154094"/>
          </a:xfrm>
        </p:grpSpPr>
        <p:sp>
          <p:nvSpPr>
            <p:cNvPr id="1856" name="Google Shape;1856;p23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0" name="Google Shape;1860;p24"/>
          <p:cNvGrpSpPr/>
          <p:nvPr/>
        </p:nvGrpSpPr>
        <p:grpSpPr>
          <a:xfrm>
            <a:off x="-141975" y="-205150"/>
            <a:ext cx="9427959" cy="5489161"/>
            <a:chOff x="-141975" y="-243875"/>
            <a:chExt cx="9427959" cy="5489161"/>
          </a:xfrm>
        </p:grpSpPr>
        <p:grpSp>
          <p:nvGrpSpPr>
            <p:cNvPr id="1861" name="Google Shape;1861;p24"/>
            <p:cNvGrpSpPr/>
            <p:nvPr/>
          </p:nvGrpSpPr>
          <p:grpSpPr>
            <a:xfrm>
              <a:off x="152400" y="-243875"/>
              <a:ext cx="8839200" cy="5489161"/>
              <a:chOff x="152400" y="-7256"/>
              <a:chExt cx="8839200" cy="5176500"/>
            </a:xfrm>
          </p:grpSpPr>
          <p:cxnSp>
            <p:nvCxnSpPr>
              <p:cNvPr id="1862" name="Google Shape;1862;p24"/>
              <p:cNvCxnSpPr/>
              <p:nvPr/>
            </p:nvCxnSpPr>
            <p:spPr>
              <a:xfrm>
                <a:off x="15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3" name="Google Shape;1863;p24"/>
              <p:cNvCxnSpPr/>
              <p:nvPr/>
            </p:nvCxnSpPr>
            <p:spPr>
              <a:xfrm>
                <a:off x="45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4" name="Google Shape;1864;p24"/>
              <p:cNvCxnSpPr/>
              <p:nvPr/>
            </p:nvCxnSpPr>
            <p:spPr>
              <a:xfrm>
                <a:off x="76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5" name="Google Shape;1865;p24"/>
              <p:cNvCxnSpPr/>
              <p:nvPr/>
            </p:nvCxnSpPr>
            <p:spPr>
              <a:xfrm>
                <a:off x="106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6" name="Google Shape;1866;p24"/>
              <p:cNvCxnSpPr/>
              <p:nvPr/>
            </p:nvCxnSpPr>
            <p:spPr>
              <a:xfrm>
                <a:off x="137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7" name="Google Shape;1867;p24"/>
              <p:cNvCxnSpPr/>
              <p:nvPr/>
            </p:nvCxnSpPr>
            <p:spPr>
              <a:xfrm>
                <a:off x="1676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8" name="Google Shape;1868;p24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9" name="Google Shape;1869;p24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24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1" name="Google Shape;1871;p24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2" name="Google Shape;1872;p24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24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24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5" name="Google Shape;1875;p24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6" name="Google Shape;1876;p24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7" name="Google Shape;1877;p24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8" name="Google Shape;1878;p24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9" name="Google Shape;1879;p24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0" name="Google Shape;1880;p24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1" name="Google Shape;1881;p24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2" name="Google Shape;1882;p24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3" name="Google Shape;1883;p24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4" name="Google Shape;1884;p24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5" name="Google Shape;1885;p24"/>
              <p:cNvCxnSpPr/>
              <p:nvPr/>
            </p:nvCxnSpPr>
            <p:spPr>
              <a:xfrm>
                <a:off x="7162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6" name="Google Shape;1886;p24"/>
              <p:cNvCxnSpPr/>
              <p:nvPr/>
            </p:nvCxnSpPr>
            <p:spPr>
              <a:xfrm>
                <a:off x="7467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7" name="Google Shape;1887;p24"/>
              <p:cNvCxnSpPr/>
              <p:nvPr/>
            </p:nvCxnSpPr>
            <p:spPr>
              <a:xfrm>
                <a:off x="7772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8" name="Google Shape;1888;p24"/>
              <p:cNvCxnSpPr/>
              <p:nvPr/>
            </p:nvCxnSpPr>
            <p:spPr>
              <a:xfrm>
                <a:off x="8077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9" name="Google Shape;1889;p24"/>
              <p:cNvCxnSpPr/>
              <p:nvPr/>
            </p:nvCxnSpPr>
            <p:spPr>
              <a:xfrm>
                <a:off x="8382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0" name="Google Shape;1890;p24"/>
              <p:cNvCxnSpPr/>
              <p:nvPr/>
            </p:nvCxnSpPr>
            <p:spPr>
              <a:xfrm>
                <a:off x="8686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1" name="Google Shape;1891;p24"/>
              <p:cNvCxnSpPr/>
              <p:nvPr/>
            </p:nvCxnSpPr>
            <p:spPr>
              <a:xfrm>
                <a:off x="8991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92" name="Google Shape;1892;p24"/>
            <p:cNvGrpSpPr/>
            <p:nvPr/>
          </p:nvGrpSpPr>
          <p:grpSpPr>
            <a:xfrm rot="5400000">
              <a:off x="2084105" y="-2109407"/>
              <a:ext cx="4975799" cy="9427959"/>
              <a:chOff x="1981200" y="-7256"/>
              <a:chExt cx="4876800" cy="5176500"/>
            </a:xfrm>
          </p:grpSpPr>
          <p:cxnSp>
            <p:nvCxnSpPr>
              <p:cNvPr id="1893" name="Google Shape;1893;p24"/>
              <p:cNvCxnSpPr/>
              <p:nvPr/>
            </p:nvCxnSpPr>
            <p:spPr>
              <a:xfrm>
                <a:off x="1981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4" name="Google Shape;1894;p24"/>
              <p:cNvCxnSpPr/>
              <p:nvPr/>
            </p:nvCxnSpPr>
            <p:spPr>
              <a:xfrm>
                <a:off x="2286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5" name="Google Shape;1895;p24"/>
              <p:cNvCxnSpPr/>
              <p:nvPr/>
            </p:nvCxnSpPr>
            <p:spPr>
              <a:xfrm>
                <a:off x="2590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6" name="Google Shape;1896;p24"/>
              <p:cNvCxnSpPr/>
              <p:nvPr/>
            </p:nvCxnSpPr>
            <p:spPr>
              <a:xfrm>
                <a:off x="2895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7" name="Google Shape;1897;p24"/>
              <p:cNvCxnSpPr/>
              <p:nvPr/>
            </p:nvCxnSpPr>
            <p:spPr>
              <a:xfrm>
                <a:off x="3200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24"/>
              <p:cNvCxnSpPr/>
              <p:nvPr/>
            </p:nvCxnSpPr>
            <p:spPr>
              <a:xfrm>
                <a:off x="3505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9" name="Google Shape;1899;p24"/>
              <p:cNvCxnSpPr/>
              <p:nvPr/>
            </p:nvCxnSpPr>
            <p:spPr>
              <a:xfrm>
                <a:off x="3810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0" name="Google Shape;1900;p24"/>
              <p:cNvCxnSpPr/>
              <p:nvPr/>
            </p:nvCxnSpPr>
            <p:spPr>
              <a:xfrm>
                <a:off x="4114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1" name="Google Shape;1901;p24"/>
              <p:cNvCxnSpPr/>
              <p:nvPr/>
            </p:nvCxnSpPr>
            <p:spPr>
              <a:xfrm>
                <a:off x="4419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2" name="Google Shape;1902;p24"/>
              <p:cNvCxnSpPr/>
              <p:nvPr/>
            </p:nvCxnSpPr>
            <p:spPr>
              <a:xfrm>
                <a:off x="4724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3" name="Google Shape;1903;p24"/>
              <p:cNvCxnSpPr/>
              <p:nvPr/>
            </p:nvCxnSpPr>
            <p:spPr>
              <a:xfrm>
                <a:off x="5029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24"/>
              <p:cNvCxnSpPr/>
              <p:nvPr/>
            </p:nvCxnSpPr>
            <p:spPr>
              <a:xfrm>
                <a:off x="5334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5" name="Google Shape;1905;p24"/>
              <p:cNvCxnSpPr/>
              <p:nvPr/>
            </p:nvCxnSpPr>
            <p:spPr>
              <a:xfrm>
                <a:off x="56388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6" name="Google Shape;1906;p24"/>
              <p:cNvCxnSpPr/>
              <p:nvPr/>
            </p:nvCxnSpPr>
            <p:spPr>
              <a:xfrm>
                <a:off x="59436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24"/>
              <p:cNvCxnSpPr/>
              <p:nvPr/>
            </p:nvCxnSpPr>
            <p:spPr>
              <a:xfrm>
                <a:off x="62484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8" name="Google Shape;1908;p24"/>
              <p:cNvCxnSpPr/>
              <p:nvPr/>
            </p:nvCxnSpPr>
            <p:spPr>
              <a:xfrm>
                <a:off x="65532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24"/>
              <p:cNvCxnSpPr/>
              <p:nvPr/>
            </p:nvCxnSpPr>
            <p:spPr>
              <a:xfrm>
                <a:off x="6858000" y="-7256"/>
                <a:ext cx="0" cy="51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10" name="Google Shape;1910;p24"/>
          <p:cNvGrpSpPr/>
          <p:nvPr/>
        </p:nvGrpSpPr>
        <p:grpSpPr>
          <a:xfrm rot="-5400000">
            <a:off x="8053285" y="622429"/>
            <a:ext cx="1547163" cy="1240190"/>
            <a:chOff x="5687421" y="4273153"/>
            <a:chExt cx="1439624" cy="1154094"/>
          </a:xfrm>
        </p:grpSpPr>
        <p:sp>
          <p:nvSpPr>
            <p:cNvPr id="1911" name="Google Shape;1911;p24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4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24"/>
          <p:cNvGrpSpPr/>
          <p:nvPr/>
        </p:nvGrpSpPr>
        <p:grpSpPr>
          <a:xfrm rot="2699774" flipH="1">
            <a:off x="703498" y="-483778"/>
            <a:ext cx="1547209" cy="1240260"/>
            <a:chOff x="5687421" y="4273153"/>
            <a:chExt cx="1439624" cy="1154094"/>
          </a:xfrm>
        </p:grpSpPr>
        <p:sp>
          <p:nvSpPr>
            <p:cNvPr id="1915" name="Google Shape;1915;p24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24"/>
          <p:cNvGrpSpPr/>
          <p:nvPr/>
        </p:nvGrpSpPr>
        <p:grpSpPr>
          <a:xfrm rot="10287593" flipH="1">
            <a:off x="-512171" y="-1066649"/>
            <a:ext cx="1951981" cy="1986798"/>
            <a:chOff x="864550" y="3440426"/>
            <a:chExt cx="1952005" cy="1986822"/>
          </a:xfrm>
        </p:grpSpPr>
        <p:sp>
          <p:nvSpPr>
            <p:cNvPr id="1919" name="Google Shape;1919;p24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24"/>
          <p:cNvGrpSpPr/>
          <p:nvPr/>
        </p:nvGrpSpPr>
        <p:grpSpPr>
          <a:xfrm rot="-8100000">
            <a:off x="7829247" y="-451699"/>
            <a:ext cx="1710095" cy="1448655"/>
            <a:chOff x="7609250" y="3647550"/>
            <a:chExt cx="1992782" cy="1688124"/>
          </a:xfrm>
        </p:grpSpPr>
        <p:sp>
          <p:nvSpPr>
            <p:cNvPr id="1925" name="Google Shape;1925;p24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udson"/>
              <a:buNone/>
              <a:defRPr sz="36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8"/>
          <p:cNvSpPr txBox="1">
            <a:spLocks noGrp="1"/>
          </p:cNvSpPr>
          <p:nvPr>
            <p:ph type="ctrTitle"/>
          </p:nvPr>
        </p:nvSpPr>
        <p:spPr>
          <a:xfrm>
            <a:off x="1966800" y="1438650"/>
            <a:ext cx="5210400" cy="16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Seasons Gone   Trabalho IA</a:t>
            </a:r>
            <a:endParaRPr dirty="0"/>
          </a:p>
        </p:txBody>
      </p:sp>
      <p:sp>
        <p:nvSpPr>
          <p:cNvPr id="1940" name="Google Shape;1940;p28"/>
          <p:cNvSpPr txBox="1">
            <a:spLocks noGrp="1"/>
          </p:cNvSpPr>
          <p:nvPr>
            <p:ph type="subTitle" idx="1"/>
          </p:nvPr>
        </p:nvSpPr>
        <p:spPr>
          <a:xfrm>
            <a:off x="2463750" y="3313850"/>
            <a:ext cx="4216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 Anzolin, Eduarda Brites, Kewin e Thiago Eguilhor</a:t>
            </a:r>
            <a:endParaRPr dirty="0"/>
          </a:p>
        </p:txBody>
      </p:sp>
      <p:cxnSp>
        <p:nvCxnSpPr>
          <p:cNvPr id="1941" name="Google Shape;1941;p28"/>
          <p:cNvCxnSpPr/>
          <p:nvPr/>
        </p:nvCxnSpPr>
        <p:spPr>
          <a:xfrm>
            <a:off x="2131350" y="2262150"/>
            <a:ext cx="4881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2" name="Google Shape;1942;p28"/>
          <p:cNvCxnSpPr/>
          <p:nvPr/>
        </p:nvCxnSpPr>
        <p:spPr>
          <a:xfrm>
            <a:off x="2614950" y="3106600"/>
            <a:ext cx="39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9"/>
          <p:cNvSpPr txBox="1">
            <a:spLocks noGrp="1"/>
          </p:cNvSpPr>
          <p:nvPr>
            <p:ph type="body" idx="1"/>
          </p:nvPr>
        </p:nvSpPr>
        <p:spPr>
          <a:xfrm>
            <a:off x="720000" y="1248500"/>
            <a:ext cx="77040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</a:rPr>
              <a:t>Combate baseado em Pokémon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</a:rPr>
              <a:t>Focado em derrotar deuses que representam as 4 estações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dk2"/>
                </a:solidFill>
              </a:rPr>
              <a:t>Cada um desses deuses é uma IA diferente, com sua própria árvore de decisões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948" name="Google Shape;1948;p29"/>
          <p:cNvCxnSpPr/>
          <p:nvPr/>
        </p:nvCxnSpPr>
        <p:spPr>
          <a:xfrm>
            <a:off x="764250" y="1157853"/>
            <a:ext cx="508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5689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do Jogo</a:t>
            </a:r>
            <a:endParaRPr dirty="0"/>
          </a:p>
        </p:txBody>
      </p:sp>
      <p:pic>
        <p:nvPicPr>
          <p:cNvPr id="3" name="Imagem 2" descr="Uma imagem contendo Mapa&#10;&#10;Descrição gerada automaticamente">
            <a:extLst>
              <a:ext uri="{FF2B5EF4-FFF2-40B4-BE49-F238E27FC236}">
                <a16:creationId xmlns:a16="http://schemas.microsoft.com/office/drawing/2014/main" id="{4D85EDB0-F800-1777-742B-7C5FBAFC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211" y="407623"/>
            <a:ext cx="2719789" cy="2719789"/>
          </a:xfrm>
          <a:prstGeom prst="rect">
            <a:avLst/>
          </a:prstGeom>
        </p:spPr>
      </p:pic>
      <p:pic>
        <p:nvPicPr>
          <p:cNvPr id="7" name="Imagem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09F779B-EEE1-D37F-CE96-BFEAA99D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50" y="2082187"/>
            <a:ext cx="2818941" cy="2818941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294329-5576-D1FC-6467-A9F0BB1F8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191" y="2082187"/>
            <a:ext cx="2841020" cy="2841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7" name="Google Shape;1967;p30"/>
          <p:cNvCxnSpPr/>
          <p:nvPr/>
        </p:nvCxnSpPr>
        <p:spPr>
          <a:xfrm>
            <a:off x="2897850" y="1157853"/>
            <a:ext cx="334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Imagem 22" descr="Diagrama&#10;&#10;Descrição gerada automaticamente">
            <a:extLst>
              <a:ext uri="{FF2B5EF4-FFF2-40B4-BE49-F238E27FC236}">
                <a16:creationId xmlns:a16="http://schemas.microsoft.com/office/drawing/2014/main" id="{20C6E9E1-D941-19EB-E615-1E9C3D01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20" y="-103972"/>
            <a:ext cx="2936455" cy="2675722"/>
          </a:xfrm>
          <a:prstGeom prst="rect">
            <a:avLst/>
          </a:prstGeom>
        </p:spPr>
      </p:pic>
      <p:pic>
        <p:nvPicPr>
          <p:cNvPr id="25" name="Imagem 24" descr="Diagrama&#10;&#10;Descrição gerada automaticamente">
            <a:extLst>
              <a:ext uri="{FF2B5EF4-FFF2-40B4-BE49-F238E27FC236}">
                <a16:creationId xmlns:a16="http://schemas.microsoft.com/office/drawing/2014/main" id="{9431F341-C6CE-8689-18D0-328D642B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7778"/>
            <a:ext cx="4282082" cy="2675722"/>
          </a:xfrm>
          <a:prstGeom prst="rect">
            <a:avLst/>
          </a:prstGeom>
        </p:spPr>
      </p:pic>
      <p:pic>
        <p:nvPicPr>
          <p:cNvPr id="27" name="Imagem 26" descr="Diagrama&#10;&#10;Descrição gerada automaticamente">
            <a:extLst>
              <a:ext uri="{FF2B5EF4-FFF2-40B4-BE49-F238E27FC236}">
                <a16:creationId xmlns:a16="http://schemas.microsoft.com/office/drawing/2014/main" id="{2EF44035-2196-7127-470D-EADCBE5DC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427" y="2104306"/>
            <a:ext cx="4155393" cy="2962905"/>
          </a:xfrm>
          <a:prstGeom prst="rect">
            <a:avLst/>
          </a:prstGeom>
        </p:spPr>
      </p:pic>
      <p:pic>
        <p:nvPicPr>
          <p:cNvPr id="21" name="Imagem 20" descr="Diagrama&#10;&#10;Descrição gerada automaticamente">
            <a:extLst>
              <a:ext uri="{FF2B5EF4-FFF2-40B4-BE49-F238E27FC236}">
                <a16:creationId xmlns:a16="http://schemas.microsoft.com/office/drawing/2014/main" id="{A31EF8FF-66EB-2E41-60D7-0D9080081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70" y="0"/>
            <a:ext cx="2704050" cy="2962906"/>
          </a:xfrm>
          <a:prstGeom prst="rect">
            <a:avLst/>
          </a:prstGeom>
        </p:spPr>
      </p:pic>
      <p:sp>
        <p:nvSpPr>
          <p:cNvPr id="1964" name="Google Shape;1964;p30"/>
          <p:cNvSpPr txBox="1">
            <a:spLocks noGrp="1"/>
          </p:cNvSpPr>
          <p:nvPr>
            <p:ph type="title"/>
          </p:nvPr>
        </p:nvSpPr>
        <p:spPr>
          <a:xfrm>
            <a:off x="733393" y="519159"/>
            <a:ext cx="77040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 chefe possui</a:t>
            </a:r>
            <a:br>
              <a:rPr lang="en" dirty="0"/>
            </a:br>
            <a:r>
              <a:rPr lang="en" dirty="0"/>
              <a:t>mecânica própria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1"/>
          <p:cNvSpPr txBox="1">
            <a:spLocks noGrp="1"/>
          </p:cNvSpPr>
          <p:nvPr>
            <p:ph type="title"/>
          </p:nvPr>
        </p:nvSpPr>
        <p:spPr>
          <a:xfrm>
            <a:off x="2241450" y="683728"/>
            <a:ext cx="48819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Conseguimos:</a:t>
            </a:r>
            <a:endParaRPr dirty="0"/>
          </a:p>
        </p:txBody>
      </p:sp>
      <p:sp>
        <p:nvSpPr>
          <p:cNvPr id="1973" name="Google Shape;1973;p31"/>
          <p:cNvSpPr txBox="1">
            <a:spLocks noGrp="1"/>
          </p:cNvSpPr>
          <p:nvPr>
            <p:ph type="subTitle" idx="1"/>
          </p:nvPr>
        </p:nvSpPr>
        <p:spPr>
          <a:xfrm>
            <a:off x="1410159" y="1576528"/>
            <a:ext cx="6422834" cy="2642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Implementar as 4 inteligências artificiais com suas diferentes behaviours (com adaptações do conceito inicial)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Implementar o sistema de combate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Permitir que o player jogue do início ao fim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Substituir os placeholders dos elementos mais importantes por assets feitos pelos artistas dos grupos</a:t>
            </a:r>
            <a:endParaRPr dirty="0"/>
          </a:p>
        </p:txBody>
      </p:sp>
      <p:cxnSp>
        <p:nvCxnSpPr>
          <p:cNvPr id="1974" name="Google Shape;1974;p31"/>
          <p:cNvCxnSpPr/>
          <p:nvPr/>
        </p:nvCxnSpPr>
        <p:spPr>
          <a:xfrm>
            <a:off x="2753550" y="1571087"/>
            <a:ext cx="3636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2"/>
          <p:cNvSpPr txBox="1">
            <a:spLocks noGrp="1"/>
          </p:cNvSpPr>
          <p:nvPr>
            <p:ph type="title"/>
          </p:nvPr>
        </p:nvSpPr>
        <p:spPr>
          <a:xfrm>
            <a:off x="2230164" y="1002562"/>
            <a:ext cx="4683672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Futuramente</a:t>
            </a:r>
            <a:endParaRPr dirty="0"/>
          </a:p>
        </p:txBody>
      </p:sp>
      <p:sp>
        <p:nvSpPr>
          <p:cNvPr id="1982" name="Google Shape;1982;p32"/>
          <p:cNvSpPr txBox="1">
            <a:spLocks noGrp="1"/>
          </p:cNvSpPr>
          <p:nvPr>
            <p:ph type="subTitle" idx="1"/>
          </p:nvPr>
        </p:nvSpPr>
        <p:spPr>
          <a:xfrm>
            <a:off x="1400381" y="1979956"/>
            <a:ext cx="6454645" cy="216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Adicionar música e efeitos sonoros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Implementar a história no jogo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Criar </a:t>
            </a:r>
            <a:r>
              <a:rPr lang="pt-BR" dirty="0" err="1"/>
              <a:t>assets</a:t>
            </a:r>
            <a:r>
              <a:rPr lang="pt-BR" dirty="0"/>
              <a:t> para o cenário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Balancear o combate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Criar um menu principal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Implementar movimentação dos chefes no </a:t>
            </a:r>
            <a:r>
              <a:rPr lang="pt-BR" dirty="0" err="1"/>
              <a:t>overworld</a:t>
            </a:r>
            <a:endParaRPr lang="pt-BR" dirty="0"/>
          </a:p>
        </p:txBody>
      </p:sp>
      <p:cxnSp>
        <p:nvCxnSpPr>
          <p:cNvPr id="1983" name="Google Shape;1983;p32"/>
          <p:cNvCxnSpPr>
            <a:cxnSpLocks/>
          </p:cNvCxnSpPr>
          <p:nvPr/>
        </p:nvCxnSpPr>
        <p:spPr>
          <a:xfrm>
            <a:off x="2743200" y="1887262"/>
            <a:ext cx="385590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4"/>
          <p:cNvSpPr/>
          <p:nvPr/>
        </p:nvSpPr>
        <p:spPr>
          <a:xfrm>
            <a:off x="5039331" y="42425"/>
            <a:ext cx="5221800" cy="5221800"/>
          </a:xfrm>
          <a:prstGeom prst="diamond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34"/>
          <p:cNvSpPr txBox="1">
            <a:spLocks noGrp="1"/>
          </p:cNvSpPr>
          <p:nvPr>
            <p:ph type="body" idx="1"/>
          </p:nvPr>
        </p:nvSpPr>
        <p:spPr>
          <a:xfrm>
            <a:off x="912936" y="2235279"/>
            <a:ext cx="4030200" cy="19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BR" sz="2000" dirty="0">
                <a:solidFill>
                  <a:schemeClr val="dk2"/>
                </a:solidFill>
              </a:rPr>
              <a:t>Programação: </a:t>
            </a:r>
            <a:r>
              <a:rPr lang="pt-BR" sz="2000" dirty="0" err="1">
                <a:solidFill>
                  <a:schemeClr val="dk2"/>
                </a:solidFill>
              </a:rPr>
              <a:t>Kewin</a:t>
            </a:r>
            <a:endParaRPr lang="pt-BR" sz="2000" dirty="0">
              <a:solidFill>
                <a:schemeClr val="dk2"/>
              </a:solidFill>
            </a:endParaRPr>
          </a:p>
          <a:p>
            <a:pPr marL="285750" indent="-285750"/>
            <a:endParaRPr lang="pt-BR" sz="2000" dirty="0">
              <a:solidFill>
                <a:schemeClr val="dk2"/>
              </a:solidFill>
            </a:endParaRPr>
          </a:p>
          <a:p>
            <a:pPr marL="285750" indent="-285750"/>
            <a:r>
              <a:rPr lang="pt-BR" sz="2000" dirty="0">
                <a:solidFill>
                  <a:schemeClr val="dk2"/>
                </a:solidFill>
              </a:rPr>
              <a:t>Arte: Ana e Thiago</a:t>
            </a:r>
          </a:p>
          <a:p>
            <a:pPr marL="285750" indent="-285750"/>
            <a:endParaRPr lang="pt-BR" sz="2000" dirty="0">
              <a:solidFill>
                <a:schemeClr val="dk2"/>
              </a:solidFill>
            </a:endParaRPr>
          </a:p>
          <a:p>
            <a:pPr marL="285750" indent="-285750"/>
            <a:r>
              <a:rPr lang="pt-BR" sz="2000" dirty="0">
                <a:solidFill>
                  <a:schemeClr val="dk2"/>
                </a:solidFill>
              </a:rPr>
              <a:t>Game/</a:t>
            </a:r>
            <a:r>
              <a:rPr lang="pt-BR" sz="2000" dirty="0" err="1">
                <a:solidFill>
                  <a:schemeClr val="dk2"/>
                </a:solidFill>
              </a:rPr>
              <a:t>Level</a:t>
            </a:r>
            <a:r>
              <a:rPr lang="pt-BR" sz="2000" dirty="0">
                <a:solidFill>
                  <a:schemeClr val="dk2"/>
                </a:solidFill>
              </a:rPr>
              <a:t> Design: Eduarda</a:t>
            </a:r>
          </a:p>
        </p:txBody>
      </p:sp>
      <p:sp>
        <p:nvSpPr>
          <p:cNvPr id="2046" name="Google Shape;2046;p34"/>
          <p:cNvSpPr txBox="1">
            <a:spLocks noGrp="1"/>
          </p:cNvSpPr>
          <p:nvPr>
            <p:ph type="title"/>
          </p:nvPr>
        </p:nvSpPr>
        <p:spPr>
          <a:xfrm>
            <a:off x="1303894" y="1121755"/>
            <a:ext cx="43752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Obrigada!</a:t>
            </a:r>
            <a:endParaRPr dirty="0"/>
          </a:p>
        </p:txBody>
      </p:sp>
      <p:cxnSp>
        <p:nvCxnSpPr>
          <p:cNvPr id="2047" name="Google Shape;2047;p34"/>
          <p:cNvCxnSpPr>
            <a:cxnSpLocks/>
            <a:endCxn id="2046" idx="2"/>
          </p:cNvCxnSpPr>
          <p:nvPr/>
        </p:nvCxnSpPr>
        <p:spPr>
          <a:xfrm>
            <a:off x="1303894" y="1748455"/>
            <a:ext cx="218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8" name="Google Shape;2048;p34"/>
          <p:cNvSpPr/>
          <p:nvPr/>
        </p:nvSpPr>
        <p:spPr>
          <a:xfrm>
            <a:off x="8007600" y="4502300"/>
            <a:ext cx="1136400" cy="8220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34"/>
          <p:cNvGrpSpPr/>
          <p:nvPr/>
        </p:nvGrpSpPr>
        <p:grpSpPr>
          <a:xfrm rot="-7291135" flipH="1">
            <a:off x="8003204" y="-160635"/>
            <a:ext cx="1952080" cy="1986897"/>
            <a:chOff x="864550" y="3440426"/>
            <a:chExt cx="1952005" cy="1986822"/>
          </a:xfrm>
        </p:grpSpPr>
        <p:sp>
          <p:nvSpPr>
            <p:cNvPr id="2050" name="Google Shape;2050;p34"/>
            <p:cNvSpPr/>
            <p:nvPr/>
          </p:nvSpPr>
          <p:spPr>
            <a:xfrm>
              <a:off x="1432902" y="4126859"/>
              <a:ext cx="344715" cy="1300388"/>
            </a:xfrm>
            <a:custGeom>
              <a:avLst/>
              <a:gdLst/>
              <a:ahLst/>
              <a:cxnLst/>
              <a:rect l="l" t="t" r="r" b="b"/>
              <a:pathLst>
                <a:path w="4239" h="15991" extrusionOk="0">
                  <a:moveTo>
                    <a:pt x="3334" y="1"/>
                  </a:moveTo>
                  <a:cubicBezTo>
                    <a:pt x="3012" y="1"/>
                    <a:pt x="2750" y="251"/>
                    <a:pt x="2739" y="572"/>
                  </a:cubicBezTo>
                  <a:cubicBezTo>
                    <a:pt x="2608" y="3692"/>
                    <a:pt x="1869" y="12991"/>
                    <a:pt x="214" y="14800"/>
                  </a:cubicBezTo>
                  <a:cubicBezTo>
                    <a:pt x="0" y="15038"/>
                    <a:pt x="12" y="15419"/>
                    <a:pt x="262" y="15646"/>
                  </a:cubicBezTo>
                  <a:lnTo>
                    <a:pt x="476" y="15836"/>
                  </a:lnTo>
                  <a:cubicBezTo>
                    <a:pt x="584" y="15943"/>
                    <a:pt x="726" y="15991"/>
                    <a:pt x="881" y="15991"/>
                  </a:cubicBezTo>
                  <a:lnTo>
                    <a:pt x="905" y="15991"/>
                  </a:lnTo>
                  <a:cubicBezTo>
                    <a:pt x="1060" y="15991"/>
                    <a:pt x="1215" y="15920"/>
                    <a:pt x="1322" y="15800"/>
                  </a:cubicBezTo>
                  <a:cubicBezTo>
                    <a:pt x="3632" y="13264"/>
                    <a:pt x="4167" y="1918"/>
                    <a:pt x="4227" y="632"/>
                  </a:cubicBezTo>
                  <a:cubicBezTo>
                    <a:pt x="4239" y="310"/>
                    <a:pt x="3989" y="25"/>
                    <a:pt x="3655" y="13"/>
                  </a:cubicBezTo>
                  <a:lnTo>
                    <a:pt x="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1486086" y="4174351"/>
              <a:ext cx="242171" cy="1204512"/>
            </a:xfrm>
            <a:custGeom>
              <a:avLst/>
              <a:gdLst/>
              <a:ahLst/>
              <a:cxnLst/>
              <a:rect l="l" t="t" r="r" b="b"/>
              <a:pathLst>
                <a:path w="2978" h="14812" extrusionOk="0">
                  <a:moveTo>
                    <a:pt x="2680" y="0"/>
                  </a:moveTo>
                  <a:cubicBezTo>
                    <a:pt x="2680" y="131"/>
                    <a:pt x="2144" y="12264"/>
                    <a:pt x="1" y="14609"/>
                  </a:cubicBezTo>
                  <a:lnTo>
                    <a:pt x="227" y="14812"/>
                  </a:lnTo>
                  <a:cubicBezTo>
                    <a:pt x="2430" y="12383"/>
                    <a:pt x="2954" y="524"/>
                    <a:pt x="2978" y="24"/>
                  </a:cubicBezTo>
                  <a:lnTo>
                    <a:pt x="2680" y="0"/>
                  </a:lnTo>
                  <a:close/>
                </a:path>
              </a:pathLst>
            </a:custGeom>
            <a:solidFill>
              <a:schemeClr val="accent5"/>
            </a:solidFill>
            <a:ln w="3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864550" y="3440426"/>
              <a:ext cx="1848404" cy="1539550"/>
            </a:xfrm>
            <a:custGeom>
              <a:avLst/>
              <a:gdLst/>
              <a:ahLst/>
              <a:cxnLst/>
              <a:rect l="l" t="t" r="r" b="b"/>
              <a:pathLst>
                <a:path w="22730" h="18932" extrusionOk="0">
                  <a:moveTo>
                    <a:pt x="5596" y="0"/>
                  </a:moveTo>
                  <a:cubicBezTo>
                    <a:pt x="4013" y="0"/>
                    <a:pt x="2500" y="715"/>
                    <a:pt x="1238" y="2084"/>
                  </a:cubicBezTo>
                  <a:cubicBezTo>
                    <a:pt x="786" y="2536"/>
                    <a:pt x="584" y="3191"/>
                    <a:pt x="703" y="3822"/>
                  </a:cubicBezTo>
                  <a:cubicBezTo>
                    <a:pt x="869" y="4775"/>
                    <a:pt x="1727" y="5763"/>
                    <a:pt x="3370" y="6846"/>
                  </a:cubicBezTo>
                  <a:cubicBezTo>
                    <a:pt x="2012" y="6954"/>
                    <a:pt x="488" y="7668"/>
                    <a:pt x="191" y="10228"/>
                  </a:cubicBezTo>
                  <a:cubicBezTo>
                    <a:pt x="0" y="11942"/>
                    <a:pt x="405" y="13466"/>
                    <a:pt x="1346" y="14526"/>
                  </a:cubicBezTo>
                  <a:cubicBezTo>
                    <a:pt x="2098" y="15373"/>
                    <a:pt x="3165" y="15848"/>
                    <a:pt x="4292" y="15848"/>
                  </a:cubicBezTo>
                  <a:cubicBezTo>
                    <a:pt x="4306" y="15848"/>
                    <a:pt x="4320" y="15848"/>
                    <a:pt x="4334" y="15848"/>
                  </a:cubicBezTo>
                  <a:cubicBezTo>
                    <a:pt x="5310" y="15836"/>
                    <a:pt x="6263" y="15562"/>
                    <a:pt x="7108" y="15062"/>
                  </a:cubicBezTo>
                  <a:cubicBezTo>
                    <a:pt x="8061" y="14526"/>
                    <a:pt x="8942" y="13871"/>
                    <a:pt x="9728" y="13121"/>
                  </a:cubicBezTo>
                  <a:cubicBezTo>
                    <a:pt x="10525" y="16883"/>
                    <a:pt x="12121" y="18931"/>
                    <a:pt x="14276" y="18931"/>
                  </a:cubicBezTo>
                  <a:cubicBezTo>
                    <a:pt x="14728" y="18931"/>
                    <a:pt x="15169" y="18848"/>
                    <a:pt x="15597" y="18693"/>
                  </a:cubicBezTo>
                  <a:cubicBezTo>
                    <a:pt x="18967" y="17538"/>
                    <a:pt x="21134" y="15717"/>
                    <a:pt x="21396" y="13847"/>
                  </a:cubicBezTo>
                  <a:cubicBezTo>
                    <a:pt x="21527" y="12811"/>
                    <a:pt x="21074" y="11883"/>
                    <a:pt x="20110" y="11216"/>
                  </a:cubicBezTo>
                  <a:cubicBezTo>
                    <a:pt x="19419" y="10740"/>
                    <a:pt x="18288" y="10323"/>
                    <a:pt x="16752" y="9990"/>
                  </a:cubicBezTo>
                  <a:cubicBezTo>
                    <a:pt x="17955" y="9621"/>
                    <a:pt x="19122" y="9144"/>
                    <a:pt x="20253" y="8597"/>
                  </a:cubicBezTo>
                  <a:cubicBezTo>
                    <a:pt x="21943" y="7751"/>
                    <a:pt x="22729" y="6394"/>
                    <a:pt x="22408" y="4882"/>
                  </a:cubicBezTo>
                  <a:cubicBezTo>
                    <a:pt x="21943" y="2667"/>
                    <a:pt x="19276" y="905"/>
                    <a:pt x="16216" y="762"/>
                  </a:cubicBezTo>
                  <a:lnTo>
                    <a:pt x="16026" y="762"/>
                  </a:lnTo>
                  <a:cubicBezTo>
                    <a:pt x="14061" y="762"/>
                    <a:pt x="12406" y="2167"/>
                    <a:pt x="11204" y="4834"/>
                  </a:cubicBezTo>
                  <a:cubicBezTo>
                    <a:pt x="10990" y="4037"/>
                    <a:pt x="10656" y="3286"/>
                    <a:pt x="10216" y="2596"/>
                  </a:cubicBezTo>
                  <a:cubicBezTo>
                    <a:pt x="9120" y="965"/>
                    <a:pt x="7406" y="0"/>
                    <a:pt x="5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868372" y="3488730"/>
              <a:ext cx="1948183" cy="1442861"/>
            </a:xfrm>
            <a:custGeom>
              <a:avLst/>
              <a:gdLst/>
              <a:ahLst/>
              <a:cxnLst/>
              <a:rect l="l" t="t" r="r" b="b"/>
              <a:pathLst>
                <a:path w="23957" h="17743" extrusionOk="0">
                  <a:moveTo>
                    <a:pt x="10121" y="9050"/>
                  </a:moveTo>
                  <a:lnTo>
                    <a:pt x="10312" y="9146"/>
                  </a:lnTo>
                  <a:lnTo>
                    <a:pt x="10312" y="9158"/>
                  </a:lnTo>
                  <a:lnTo>
                    <a:pt x="10121" y="9050"/>
                  </a:lnTo>
                  <a:close/>
                  <a:moveTo>
                    <a:pt x="5556" y="1"/>
                  </a:moveTo>
                  <a:cubicBezTo>
                    <a:pt x="4231" y="1"/>
                    <a:pt x="2840" y="584"/>
                    <a:pt x="1632" y="1895"/>
                  </a:cubicBezTo>
                  <a:cubicBezTo>
                    <a:pt x="1" y="3681"/>
                    <a:pt x="3466" y="5871"/>
                    <a:pt x="6668" y="7467"/>
                  </a:cubicBezTo>
                  <a:cubicBezTo>
                    <a:pt x="5675" y="7101"/>
                    <a:pt x="4640" y="6835"/>
                    <a:pt x="3716" y="6835"/>
                  </a:cubicBezTo>
                  <a:cubicBezTo>
                    <a:pt x="2204" y="6835"/>
                    <a:pt x="990" y="7548"/>
                    <a:pt x="739" y="9705"/>
                  </a:cubicBezTo>
                  <a:cubicBezTo>
                    <a:pt x="407" y="12567"/>
                    <a:pt x="1968" y="14665"/>
                    <a:pt x="4285" y="14665"/>
                  </a:cubicBezTo>
                  <a:cubicBezTo>
                    <a:pt x="5043" y="14665"/>
                    <a:pt x="5883" y="14440"/>
                    <a:pt x="6764" y="13944"/>
                  </a:cubicBezTo>
                  <a:cubicBezTo>
                    <a:pt x="8383" y="13039"/>
                    <a:pt x="9407" y="12039"/>
                    <a:pt x="10038" y="11205"/>
                  </a:cubicBezTo>
                  <a:cubicBezTo>
                    <a:pt x="10439" y="13742"/>
                    <a:pt x="11488" y="17743"/>
                    <a:pt x="14226" y="17743"/>
                  </a:cubicBezTo>
                  <a:cubicBezTo>
                    <a:pt x="14572" y="17743"/>
                    <a:pt x="14946" y="17679"/>
                    <a:pt x="15348" y="17540"/>
                  </a:cubicBezTo>
                  <a:cubicBezTo>
                    <a:pt x="20420" y="15789"/>
                    <a:pt x="22075" y="12741"/>
                    <a:pt x="19718" y="11110"/>
                  </a:cubicBezTo>
                  <a:cubicBezTo>
                    <a:pt x="18563" y="10312"/>
                    <a:pt x="16169" y="9836"/>
                    <a:pt x="14026" y="9550"/>
                  </a:cubicBezTo>
                  <a:cubicBezTo>
                    <a:pt x="15884" y="9074"/>
                    <a:pt x="18098" y="8396"/>
                    <a:pt x="19944" y="7467"/>
                  </a:cubicBezTo>
                  <a:cubicBezTo>
                    <a:pt x="23956" y="5467"/>
                    <a:pt x="21051" y="1002"/>
                    <a:pt x="16146" y="776"/>
                  </a:cubicBezTo>
                  <a:cubicBezTo>
                    <a:pt x="16088" y="773"/>
                    <a:pt x="16032" y="772"/>
                    <a:pt x="15976" y="772"/>
                  </a:cubicBezTo>
                  <a:cubicBezTo>
                    <a:pt x="13296" y="772"/>
                    <a:pt x="11783" y="3796"/>
                    <a:pt x="10966" y="6443"/>
                  </a:cubicBezTo>
                  <a:cubicBezTo>
                    <a:pt x="10812" y="5098"/>
                    <a:pt x="10466" y="3538"/>
                    <a:pt x="9669" y="2335"/>
                  </a:cubicBezTo>
                  <a:cubicBezTo>
                    <a:pt x="8688" y="865"/>
                    <a:pt x="7170" y="1"/>
                    <a:pt x="5556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rgbClr val="F6B440"/>
                </a:gs>
                <a:gs pos="50000">
                  <a:srgbClr val="F6AC28"/>
                </a:gs>
                <a:gs pos="100000">
                  <a:srgbClr val="FFF0D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1517720" y="4095551"/>
              <a:ext cx="391556" cy="243147"/>
            </a:xfrm>
            <a:custGeom>
              <a:avLst/>
              <a:gdLst/>
              <a:ahLst/>
              <a:cxnLst/>
              <a:rect l="l" t="t" r="r" b="b"/>
              <a:pathLst>
                <a:path w="4815" h="2990" extrusionOk="0">
                  <a:moveTo>
                    <a:pt x="2022" y="0"/>
                  </a:moveTo>
                  <a:cubicBezTo>
                    <a:pt x="370" y="0"/>
                    <a:pt x="0" y="2990"/>
                    <a:pt x="1635" y="2990"/>
                  </a:cubicBezTo>
                  <a:cubicBezTo>
                    <a:pt x="1785" y="2990"/>
                    <a:pt x="1952" y="2965"/>
                    <a:pt x="2136" y="2910"/>
                  </a:cubicBezTo>
                  <a:cubicBezTo>
                    <a:pt x="4363" y="2243"/>
                    <a:pt x="4815" y="243"/>
                    <a:pt x="2136" y="5"/>
                  </a:cubicBezTo>
                  <a:cubicBezTo>
                    <a:pt x="2097" y="2"/>
                    <a:pt x="2059" y="0"/>
                    <a:pt x="2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34"/>
          <p:cNvGrpSpPr/>
          <p:nvPr/>
        </p:nvGrpSpPr>
        <p:grpSpPr>
          <a:xfrm rot="-9990568">
            <a:off x="6143216" y="-610710"/>
            <a:ext cx="1710162" cy="1448712"/>
            <a:chOff x="7609250" y="3647550"/>
            <a:chExt cx="1992782" cy="1688124"/>
          </a:xfrm>
        </p:grpSpPr>
        <p:sp>
          <p:nvSpPr>
            <p:cNvPr id="2056" name="Google Shape;2056;p34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0" name="Google Shape;2060;p34"/>
          <p:cNvGrpSpPr/>
          <p:nvPr/>
        </p:nvGrpSpPr>
        <p:grpSpPr>
          <a:xfrm rot="-1675882">
            <a:off x="7655259" y="4406826"/>
            <a:ext cx="1547151" cy="1240139"/>
            <a:chOff x="5687421" y="4273153"/>
            <a:chExt cx="1439624" cy="1154094"/>
          </a:xfrm>
        </p:grpSpPr>
        <p:sp>
          <p:nvSpPr>
            <p:cNvPr id="2061" name="Google Shape;2061;p34"/>
            <p:cNvSpPr/>
            <p:nvPr/>
          </p:nvSpPr>
          <p:spPr>
            <a:xfrm rot="-494270">
              <a:off x="5778795" y="4360134"/>
              <a:ext cx="1284674" cy="980132"/>
            </a:xfrm>
            <a:custGeom>
              <a:avLst/>
              <a:gdLst/>
              <a:ahLst/>
              <a:cxnLst/>
              <a:rect l="l" t="t" r="r" b="b"/>
              <a:pathLst>
                <a:path w="17884" h="13645" extrusionOk="0">
                  <a:moveTo>
                    <a:pt x="2382" y="0"/>
                  </a:moveTo>
                  <a:cubicBezTo>
                    <a:pt x="2096" y="0"/>
                    <a:pt x="1798" y="12"/>
                    <a:pt x="1513" y="60"/>
                  </a:cubicBezTo>
                  <a:cubicBezTo>
                    <a:pt x="1298" y="95"/>
                    <a:pt x="608" y="191"/>
                    <a:pt x="334" y="774"/>
                  </a:cubicBezTo>
                  <a:cubicBezTo>
                    <a:pt x="1" y="1477"/>
                    <a:pt x="489" y="2262"/>
                    <a:pt x="1144" y="3358"/>
                  </a:cubicBezTo>
                  <a:cubicBezTo>
                    <a:pt x="1656" y="4179"/>
                    <a:pt x="2263" y="5203"/>
                    <a:pt x="2632" y="6346"/>
                  </a:cubicBezTo>
                  <a:cubicBezTo>
                    <a:pt x="3537" y="9156"/>
                    <a:pt x="4096" y="10847"/>
                    <a:pt x="6323" y="10847"/>
                  </a:cubicBezTo>
                  <a:cubicBezTo>
                    <a:pt x="6668" y="10847"/>
                    <a:pt x="7001" y="10811"/>
                    <a:pt x="7335" y="10751"/>
                  </a:cubicBezTo>
                  <a:cubicBezTo>
                    <a:pt x="7561" y="10704"/>
                    <a:pt x="7787" y="10680"/>
                    <a:pt x="8013" y="10680"/>
                  </a:cubicBezTo>
                  <a:cubicBezTo>
                    <a:pt x="8502" y="10680"/>
                    <a:pt x="8609" y="10811"/>
                    <a:pt x="8954" y="11275"/>
                  </a:cubicBezTo>
                  <a:cubicBezTo>
                    <a:pt x="9514" y="12109"/>
                    <a:pt x="10311" y="12776"/>
                    <a:pt x="11252" y="13168"/>
                  </a:cubicBezTo>
                  <a:cubicBezTo>
                    <a:pt x="11919" y="13478"/>
                    <a:pt x="12657" y="13645"/>
                    <a:pt x="13395" y="13645"/>
                  </a:cubicBezTo>
                  <a:cubicBezTo>
                    <a:pt x="15050" y="13645"/>
                    <a:pt x="16395" y="12871"/>
                    <a:pt x="17098" y="12442"/>
                  </a:cubicBezTo>
                  <a:cubicBezTo>
                    <a:pt x="17217" y="12371"/>
                    <a:pt x="17372" y="12275"/>
                    <a:pt x="17407" y="12264"/>
                  </a:cubicBezTo>
                  <a:cubicBezTo>
                    <a:pt x="17717" y="12156"/>
                    <a:pt x="17884" y="11835"/>
                    <a:pt x="17788" y="11513"/>
                  </a:cubicBezTo>
                  <a:cubicBezTo>
                    <a:pt x="17491" y="10620"/>
                    <a:pt x="17134" y="9739"/>
                    <a:pt x="16717" y="8882"/>
                  </a:cubicBezTo>
                  <a:cubicBezTo>
                    <a:pt x="15764" y="6941"/>
                    <a:pt x="14836" y="6001"/>
                    <a:pt x="13859" y="6001"/>
                  </a:cubicBezTo>
                  <a:cubicBezTo>
                    <a:pt x="13800" y="6001"/>
                    <a:pt x="13740" y="6001"/>
                    <a:pt x="13693" y="6013"/>
                  </a:cubicBezTo>
                  <a:cubicBezTo>
                    <a:pt x="13633" y="6013"/>
                    <a:pt x="13586" y="6025"/>
                    <a:pt x="13538" y="6025"/>
                  </a:cubicBezTo>
                  <a:cubicBezTo>
                    <a:pt x="13312" y="6025"/>
                    <a:pt x="13264" y="6001"/>
                    <a:pt x="12966" y="5394"/>
                  </a:cubicBezTo>
                  <a:cubicBezTo>
                    <a:pt x="12574" y="4608"/>
                    <a:pt x="11978" y="3417"/>
                    <a:pt x="9918" y="2453"/>
                  </a:cubicBezTo>
                  <a:cubicBezTo>
                    <a:pt x="6632" y="893"/>
                    <a:pt x="4346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 rot="-494270">
              <a:off x="5745023" y="4408119"/>
              <a:ext cx="1271815" cy="895803"/>
            </a:xfrm>
            <a:custGeom>
              <a:avLst/>
              <a:gdLst/>
              <a:ahLst/>
              <a:cxnLst/>
              <a:rect l="l" t="t" r="r" b="b"/>
              <a:pathLst>
                <a:path w="17705" h="12471" extrusionOk="0">
                  <a:moveTo>
                    <a:pt x="2858" y="1"/>
                  </a:moveTo>
                  <a:cubicBezTo>
                    <a:pt x="2593" y="1"/>
                    <a:pt x="2335" y="19"/>
                    <a:pt x="2084" y="56"/>
                  </a:cubicBezTo>
                  <a:cubicBezTo>
                    <a:pt x="0" y="366"/>
                    <a:pt x="2667" y="2437"/>
                    <a:pt x="3679" y="5581"/>
                  </a:cubicBezTo>
                  <a:cubicBezTo>
                    <a:pt x="4560" y="8316"/>
                    <a:pt x="4999" y="9672"/>
                    <a:pt x="6800" y="9672"/>
                  </a:cubicBezTo>
                  <a:cubicBezTo>
                    <a:pt x="7069" y="9672"/>
                    <a:pt x="7368" y="9641"/>
                    <a:pt x="7704" y="9581"/>
                  </a:cubicBezTo>
                  <a:cubicBezTo>
                    <a:pt x="8019" y="9523"/>
                    <a:pt x="8280" y="9496"/>
                    <a:pt x="8499" y="9496"/>
                  </a:cubicBezTo>
                  <a:cubicBezTo>
                    <a:pt x="10085" y="9496"/>
                    <a:pt x="9520" y="10895"/>
                    <a:pt x="11978" y="12046"/>
                  </a:cubicBezTo>
                  <a:cubicBezTo>
                    <a:pt x="12637" y="12352"/>
                    <a:pt x="13276" y="12471"/>
                    <a:pt x="13875" y="12471"/>
                  </a:cubicBezTo>
                  <a:cubicBezTo>
                    <a:pt x="15810" y="12471"/>
                    <a:pt x="17323" y="11235"/>
                    <a:pt x="17705" y="11117"/>
                  </a:cubicBezTo>
                  <a:cubicBezTo>
                    <a:pt x="17705" y="11117"/>
                    <a:pt x="16066" y="6015"/>
                    <a:pt x="14339" y="6015"/>
                  </a:cubicBezTo>
                  <a:cubicBezTo>
                    <a:pt x="14306" y="6015"/>
                    <a:pt x="14273" y="6017"/>
                    <a:pt x="14240" y="6021"/>
                  </a:cubicBezTo>
                  <a:cubicBezTo>
                    <a:pt x="14164" y="6030"/>
                    <a:pt x="14092" y="6034"/>
                    <a:pt x="14026" y="6034"/>
                  </a:cubicBezTo>
                  <a:cubicBezTo>
                    <a:pt x="12567" y="6034"/>
                    <a:pt x="13447" y="3962"/>
                    <a:pt x="10144" y="2402"/>
                  </a:cubicBezTo>
                  <a:cubicBezTo>
                    <a:pt x="7116" y="966"/>
                    <a:pt x="4798" y="1"/>
                    <a:pt x="2858" y="1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33000">
                  <a:schemeClr val="accent5"/>
                </a:gs>
                <a:gs pos="67000">
                  <a:schemeClr val="accent6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 rot="-494270">
              <a:off x="6216652" y="4618524"/>
              <a:ext cx="807411" cy="553457"/>
            </a:xfrm>
            <a:custGeom>
              <a:avLst/>
              <a:gdLst/>
              <a:ahLst/>
              <a:cxnLst/>
              <a:rect l="l" t="t" r="r" b="b"/>
              <a:pathLst>
                <a:path w="11240" h="7705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072"/>
                    <a:pt x="1191" y="2025"/>
                    <a:pt x="2048" y="2811"/>
                  </a:cubicBezTo>
                  <a:cubicBezTo>
                    <a:pt x="2263" y="3025"/>
                    <a:pt x="2501" y="3203"/>
                    <a:pt x="2727" y="3382"/>
                  </a:cubicBezTo>
                  <a:cubicBezTo>
                    <a:pt x="2965" y="3561"/>
                    <a:pt x="3215" y="3727"/>
                    <a:pt x="3477" y="3870"/>
                  </a:cubicBezTo>
                  <a:cubicBezTo>
                    <a:pt x="3608" y="3942"/>
                    <a:pt x="3727" y="4025"/>
                    <a:pt x="3858" y="4085"/>
                  </a:cubicBezTo>
                  <a:lnTo>
                    <a:pt x="4263" y="4275"/>
                  </a:lnTo>
                  <a:cubicBezTo>
                    <a:pt x="4394" y="4346"/>
                    <a:pt x="4537" y="4394"/>
                    <a:pt x="4680" y="4442"/>
                  </a:cubicBezTo>
                  <a:cubicBezTo>
                    <a:pt x="4811" y="4489"/>
                    <a:pt x="4953" y="4549"/>
                    <a:pt x="5096" y="4597"/>
                  </a:cubicBezTo>
                  <a:cubicBezTo>
                    <a:pt x="6192" y="4954"/>
                    <a:pt x="7251" y="5394"/>
                    <a:pt x="8263" y="5930"/>
                  </a:cubicBezTo>
                  <a:cubicBezTo>
                    <a:pt x="8775" y="6192"/>
                    <a:pt x="9287" y="6478"/>
                    <a:pt x="9787" y="6775"/>
                  </a:cubicBezTo>
                  <a:cubicBezTo>
                    <a:pt x="10287" y="7061"/>
                    <a:pt x="10764" y="7383"/>
                    <a:pt x="11240" y="7704"/>
                  </a:cubicBezTo>
                  <a:cubicBezTo>
                    <a:pt x="10371" y="6942"/>
                    <a:pt x="9418" y="6263"/>
                    <a:pt x="8394" y="5692"/>
                  </a:cubicBezTo>
                  <a:cubicBezTo>
                    <a:pt x="7382" y="5108"/>
                    <a:pt x="6311" y="4620"/>
                    <a:pt x="5204" y="4263"/>
                  </a:cubicBezTo>
                  <a:cubicBezTo>
                    <a:pt x="5061" y="4216"/>
                    <a:pt x="4930" y="4156"/>
                    <a:pt x="4799" y="4108"/>
                  </a:cubicBezTo>
                  <a:cubicBezTo>
                    <a:pt x="4656" y="4073"/>
                    <a:pt x="4525" y="4025"/>
                    <a:pt x="4394" y="3965"/>
                  </a:cubicBezTo>
                  <a:lnTo>
                    <a:pt x="4013" y="3787"/>
                  </a:lnTo>
                  <a:cubicBezTo>
                    <a:pt x="3882" y="3739"/>
                    <a:pt x="3763" y="3644"/>
                    <a:pt x="3632" y="3584"/>
                  </a:cubicBezTo>
                  <a:cubicBezTo>
                    <a:pt x="3382" y="3454"/>
                    <a:pt x="3144" y="3311"/>
                    <a:pt x="2918" y="3144"/>
                  </a:cubicBezTo>
                  <a:cubicBezTo>
                    <a:pt x="2679" y="2965"/>
                    <a:pt x="2453" y="2811"/>
                    <a:pt x="2239" y="2620"/>
                  </a:cubicBezTo>
                  <a:cubicBezTo>
                    <a:pt x="1798" y="2239"/>
                    <a:pt x="1394" y="1834"/>
                    <a:pt x="1013" y="1406"/>
                  </a:cubicBezTo>
                  <a:cubicBezTo>
                    <a:pt x="643" y="965"/>
                    <a:pt x="298" y="5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34"/>
          <p:cNvGrpSpPr/>
          <p:nvPr/>
        </p:nvGrpSpPr>
        <p:grpSpPr>
          <a:xfrm rot="-3716334" flipH="1">
            <a:off x="7799523" y="3701322"/>
            <a:ext cx="1710170" cy="1448718"/>
            <a:chOff x="7609250" y="3647550"/>
            <a:chExt cx="1992782" cy="1688124"/>
          </a:xfrm>
        </p:grpSpPr>
        <p:sp>
          <p:nvSpPr>
            <p:cNvPr id="2065" name="Google Shape;2065;p34"/>
            <p:cNvSpPr/>
            <p:nvPr/>
          </p:nvSpPr>
          <p:spPr>
            <a:xfrm>
              <a:off x="7609250" y="3647550"/>
              <a:ext cx="1783211" cy="1379083"/>
            </a:xfrm>
            <a:custGeom>
              <a:avLst/>
              <a:gdLst/>
              <a:ahLst/>
              <a:cxnLst/>
              <a:rect l="l" t="t" r="r" b="b"/>
              <a:pathLst>
                <a:path w="19647" h="15194" extrusionOk="0">
                  <a:moveTo>
                    <a:pt x="8145" y="1"/>
                  </a:moveTo>
                  <a:cubicBezTo>
                    <a:pt x="6537" y="1"/>
                    <a:pt x="5335" y="501"/>
                    <a:pt x="4549" y="1501"/>
                  </a:cubicBezTo>
                  <a:cubicBezTo>
                    <a:pt x="3596" y="2727"/>
                    <a:pt x="3561" y="4406"/>
                    <a:pt x="3656" y="5442"/>
                  </a:cubicBezTo>
                  <a:cubicBezTo>
                    <a:pt x="3346" y="5371"/>
                    <a:pt x="3025" y="5335"/>
                    <a:pt x="2703" y="5335"/>
                  </a:cubicBezTo>
                  <a:cubicBezTo>
                    <a:pt x="1894" y="5335"/>
                    <a:pt x="1263" y="5609"/>
                    <a:pt x="834" y="6133"/>
                  </a:cubicBezTo>
                  <a:cubicBezTo>
                    <a:pt x="48" y="7109"/>
                    <a:pt x="1" y="8847"/>
                    <a:pt x="691" y="11943"/>
                  </a:cubicBezTo>
                  <a:cubicBezTo>
                    <a:pt x="1168" y="14098"/>
                    <a:pt x="2608" y="15193"/>
                    <a:pt x="4989" y="15193"/>
                  </a:cubicBezTo>
                  <a:cubicBezTo>
                    <a:pt x="7109" y="15193"/>
                    <a:pt x="9716" y="14312"/>
                    <a:pt x="12002" y="13562"/>
                  </a:cubicBezTo>
                  <a:cubicBezTo>
                    <a:pt x="12431" y="13419"/>
                    <a:pt x="12848" y="13276"/>
                    <a:pt x="13241" y="13145"/>
                  </a:cubicBezTo>
                  <a:cubicBezTo>
                    <a:pt x="13276" y="13133"/>
                    <a:pt x="13300" y="13122"/>
                    <a:pt x="13324" y="13110"/>
                  </a:cubicBezTo>
                  <a:cubicBezTo>
                    <a:pt x="13550" y="13002"/>
                    <a:pt x="18741" y="10324"/>
                    <a:pt x="19396" y="6787"/>
                  </a:cubicBezTo>
                  <a:cubicBezTo>
                    <a:pt x="19646" y="5454"/>
                    <a:pt x="19229" y="4192"/>
                    <a:pt x="18194" y="3037"/>
                  </a:cubicBezTo>
                  <a:cubicBezTo>
                    <a:pt x="17229" y="1977"/>
                    <a:pt x="16384" y="1453"/>
                    <a:pt x="15598" y="1453"/>
                  </a:cubicBezTo>
                  <a:cubicBezTo>
                    <a:pt x="14395" y="1453"/>
                    <a:pt x="13729" y="2561"/>
                    <a:pt x="13371" y="3835"/>
                  </a:cubicBezTo>
                  <a:lnTo>
                    <a:pt x="13336" y="3751"/>
                  </a:lnTo>
                  <a:cubicBezTo>
                    <a:pt x="12336" y="1311"/>
                    <a:pt x="10550" y="13"/>
                    <a:pt x="8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7645827" y="3700556"/>
              <a:ext cx="1956204" cy="1271981"/>
            </a:xfrm>
            <a:custGeom>
              <a:avLst/>
              <a:gdLst/>
              <a:ahLst/>
              <a:cxnLst/>
              <a:rect l="l" t="t" r="r" b="b"/>
              <a:pathLst>
                <a:path w="21553" h="14014" extrusionOk="0">
                  <a:moveTo>
                    <a:pt x="7761" y="0"/>
                  </a:moveTo>
                  <a:cubicBezTo>
                    <a:pt x="2601" y="0"/>
                    <a:pt x="3991" y="5656"/>
                    <a:pt x="3991" y="5656"/>
                  </a:cubicBezTo>
                  <a:cubicBezTo>
                    <a:pt x="3332" y="5447"/>
                    <a:pt x="2773" y="5342"/>
                    <a:pt x="2307" y="5342"/>
                  </a:cubicBezTo>
                  <a:cubicBezTo>
                    <a:pt x="278" y="5342"/>
                    <a:pt x="0" y="7317"/>
                    <a:pt x="872" y="11228"/>
                  </a:cubicBezTo>
                  <a:cubicBezTo>
                    <a:pt x="1331" y="13317"/>
                    <a:pt x="2753" y="14014"/>
                    <a:pt x="4586" y="14014"/>
                  </a:cubicBezTo>
                  <a:cubicBezTo>
                    <a:pt x="6984" y="14014"/>
                    <a:pt x="10088" y="12820"/>
                    <a:pt x="12659" y="11990"/>
                  </a:cubicBezTo>
                  <a:cubicBezTo>
                    <a:pt x="12659" y="11990"/>
                    <a:pt x="21553" y="7489"/>
                    <a:pt x="17362" y="2834"/>
                  </a:cubicBezTo>
                  <a:cubicBezTo>
                    <a:pt x="16468" y="1843"/>
                    <a:pt x="15763" y="1454"/>
                    <a:pt x="15207" y="1454"/>
                  </a:cubicBezTo>
                  <a:cubicBezTo>
                    <a:pt x="13157" y="1454"/>
                    <a:pt x="13135" y="6751"/>
                    <a:pt x="13135" y="6751"/>
                  </a:cubicBezTo>
                  <a:cubicBezTo>
                    <a:pt x="13135" y="6751"/>
                    <a:pt x="12957" y="24"/>
                    <a:pt x="7777" y="0"/>
                  </a:cubicBezTo>
                  <a:cubicBezTo>
                    <a:pt x="7772" y="0"/>
                    <a:pt x="7766" y="0"/>
                    <a:pt x="7761" y="0"/>
                  </a:cubicBezTo>
                  <a:close/>
                </a:path>
              </a:pathLst>
            </a:custGeom>
            <a:gradFill>
              <a:gsLst>
                <a:gs pos="0">
                  <a:srgbClr val="FFF0D4"/>
                </a:gs>
                <a:gs pos="25000">
                  <a:schemeClr val="accent3"/>
                </a:gs>
                <a:gs pos="67000">
                  <a:schemeClr val="accent4"/>
                </a:gs>
                <a:gs pos="100000">
                  <a:srgbClr val="FFF0D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8337622" y="4580055"/>
              <a:ext cx="532867" cy="755619"/>
            </a:xfrm>
            <a:custGeom>
              <a:avLst/>
              <a:gdLst/>
              <a:ahLst/>
              <a:cxnLst/>
              <a:rect l="l" t="t" r="r" b="b"/>
              <a:pathLst>
                <a:path w="5871" h="8325" extrusionOk="0">
                  <a:moveTo>
                    <a:pt x="2047" y="0"/>
                  </a:moveTo>
                  <a:cubicBezTo>
                    <a:pt x="2024" y="0"/>
                    <a:pt x="2000" y="1"/>
                    <a:pt x="1977" y="2"/>
                  </a:cubicBezTo>
                  <a:cubicBezTo>
                    <a:pt x="1656" y="2"/>
                    <a:pt x="1334" y="73"/>
                    <a:pt x="1025" y="192"/>
                  </a:cubicBezTo>
                  <a:cubicBezTo>
                    <a:pt x="393" y="442"/>
                    <a:pt x="215" y="859"/>
                    <a:pt x="155" y="1169"/>
                  </a:cubicBezTo>
                  <a:cubicBezTo>
                    <a:pt x="108" y="1419"/>
                    <a:pt x="1" y="2193"/>
                    <a:pt x="1751" y="3681"/>
                  </a:cubicBezTo>
                  <a:cubicBezTo>
                    <a:pt x="2132" y="5122"/>
                    <a:pt x="2953" y="7015"/>
                    <a:pt x="4680" y="8217"/>
                  </a:cubicBezTo>
                  <a:cubicBezTo>
                    <a:pt x="4787" y="8289"/>
                    <a:pt x="4906" y="8324"/>
                    <a:pt x="5025" y="8324"/>
                  </a:cubicBezTo>
                  <a:cubicBezTo>
                    <a:pt x="5061" y="8324"/>
                    <a:pt x="5096" y="8312"/>
                    <a:pt x="5132" y="8312"/>
                  </a:cubicBezTo>
                  <a:cubicBezTo>
                    <a:pt x="5287" y="8277"/>
                    <a:pt x="5418" y="8193"/>
                    <a:pt x="5513" y="8062"/>
                  </a:cubicBezTo>
                  <a:lnTo>
                    <a:pt x="5680" y="7824"/>
                  </a:lnTo>
                  <a:cubicBezTo>
                    <a:pt x="5870" y="7550"/>
                    <a:pt x="5799" y="7181"/>
                    <a:pt x="5537" y="6991"/>
                  </a:cubicBezTo>
                  <a:cubicBezTo>
                    <a:pt x="4346" y="6169"/>
                    <a:pt x="3692" y="4848"/>
                    <a:pt x="3346" y="3788"/>
                  </a:cubicBezTo>
                  <a:cubicBezTo>
                    <a:pt x="3751" y="2383"/>
                    <a:pt x="3703" y="1240"/>
                    <a:pt x="3215" y="597"/>
                  </a:cubicBezTo>
                  <a:cubicBezTo>
                    <a:pt x="2943" y="223"/>
                    <a:pt x="2509" y="0"/>
                    <a:pt x="2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8333266" y="4633878"/>
              <a:ext cx="475596" cy="647790"/>
            </a:xfrm>
            <a:custGeom>
              <a:avLst/>
              <a:gdLst/>
              <a:ahLst/>
              <a:cxnLst/>
              <a:rect l="l" t="t" r="r" b="b"/>
              <a:pathLst>
                <a:path w="5240" h="7137" extrusionOk="0">
                  <a:moveTo>
                    <a:pt x="2030" y="1"/>
                  </a:moveTo>
                  <a:cubicBezTo>
                    <a:pt x="1820" y="1"/>
                    <a:pt x="1576" y="51"/>
                    <a:pt x="1299" y="159"/>
                  </a:cubicBezTo>
                  <a:cubicBezTo>
                    <a:pt x="1" y="659"/>
                    <a:pt x="1501" y="2076"/>
                    <a:pt x="2323" y="2755"/>
                  </a:cubicBezTo>
                  <a:cubicBezTo>
                    <a:pt x="2644" y="4029"/>
                    <a:pt x="3370" y="5957"/>
                    <a:pt x="5073" y="7136"/>
                  </a:cubicBezTo>
                  <a:lnTo>
                    <a:pt x="5240" y="6898"/>
                  </a:lnTo>
                  <a:cubicBezTo>
                    <a:pt x="3799" y="5886"/>
                    <a:pt x="3085" y="4279"/>
                    <a:pt x="2727" y="3064"/>
                  </a:cubicBezTo>
                  <a:lnTo>
                    <a:pt x="2727" y="3064"/>
                  </a:lnTo>
                  <a:lnTo>
                    <a:pt x="2799" y="3112"/>
                  </a:lnTo>
                  <a:cubicBezTo>
                    <a:pt x="3328" y="1355"/>
                    <a:pt x="3121" y="1"/>
                    <a:pt x="2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0F483F-7D39-01AF-329B-6137E324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51" y="-468008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ring Season Minitheme by Slidesgo">
  <a:themeElements>
    <a:clrScheme name="Simple Light">
      <a:dk1>
        <a:srgbClr val="242424"/>
      </a:dk1>
      <a:lt1>
        <a:srgbClr val="FFF0D4"/>
      </a:lt1>
      <a:dk2>
        <a:srgbClr val="050505"/>
      </a:dk2>
      <a:lt2>
        <a:srgbClr val="DFD9D5"/>
      </a:lt2>
      <a:accent1>
        <a:srgbClr val="E7A225"/>
      </a:accent1>
      <a:accent2>
        <a:srgbClr val="F6AC28"/>
      </a:accent2>
      <a:accent3>
        <a:srgbClr val="FE836A"/>
      </a:accent3>
      <a:accent4>
        <a:srgbClr val="F4AC95"/>
      </a:accent4>
      <a:accent5>
        <a:srgbClr val="479A41"/>
      </a:accent5>
      <a:accent6>
        <a:srgbClr val="85D469"/>
      </a:accent6>
      <a:hlink>
        <a:srgbClr val="0505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142</Words>
  <Application>Microsoft Office PowerPoint</Application>
  <PresentationFormat>Apresentação na tela (16:9)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Roboto Condensed Light</vt:lpstr>
      <vt:lpstr>Lato</vt:lpstr>
      <vt:lpstr>Arial</vt:lpstr>
      <vt:lpstr>Judson</vt:lpstr>
      <vt:lpstr>Bebas Neue</vt:lpstr>
      <vt:lpstr>Work Sans</vt:lpstr>
      <vt:lpstr>Open Sans</vt:lpstr>
      <vt:lpstr>Spring Season Minitheme by Slidesgo</vt:lpstr>
      <vt:lpstr>Seasons Gone   Trabalho IA</vt:lpstr>
      <vt:lpstr>Conceito do Jogo</vt:lpstr>
      <vt:lpstr>Cada chefe possui mecânica própria</vt:lpstr>
      <vt:lpstr>Conseguimos:</vt:lpstr>
      <vt:lpstr>Futuramente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Seasons Gone   Trabalho IA</dc:title>
  <cp:lastModifiedBy>Eduarda Brites</cp:lastModifiedBy>
  <cp:revision>2</cp:revision>
  <dcterms:modified xsi:type="dcterms:W3CDTF">2022-05-05T18:24:02Z</dcterms:modified>
</cp:coreProperties>
</file>